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59" r:id="rId6"/>
    <p:sldId id="269" r:id="rId7"/>
    <p:sldId id="270" r:id="rId8"/>
    <p:sldId id="260" r:id="rId9"/>
    <p:sldId id="261" r:id="rId10"/>
    <p:sldId id="264" r:id="rId11"/>
    <p:sldId id="265" r:id="rId12"/>
    <p:sldId id="263" r:id="rId13"/>
    <p:sldId id="268" r:id="rId14"/>
    <p:sldId id="262"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BB20"/>
    <a:srgbClr val="660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1"/>
    <p:restoredTop sz="94724"/>
  </p:normalViewPr>
  <p:slideViewPr>
    <p:cSldViewPr snapToGrid="0" showGuides="1">
      <p:cViewPr varScale="1">
        <p:scale>
          <a:sx n="106" d="100"/>
          <a:sy n="106" d="100"/>
        </p:scale>
        <p:origin x="208" y="6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8478-56A0-9D77-EE35-B7D6CF39D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DD29BF-F96E-82BE-D965-9B77D8F50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9EF4BB-F55A-5B97-9243-490974368178}"/>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5" name="Footer Placeholder 4">
            <a:extLst>
              <a:ext uri="{FF2B5EF4-FFF2-40B4-BE49-F238E27FC236}">
                <a16:creationId xmlns:a16="http://schemas.microsoft.com/office/drawing/2014/main" id="{2B2D6EF8-7FC1-9125-AFBC-4C7664784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00772-010E-B741-A9CF-BAD5FBDE199A}"/>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219192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4F9D-317F-15DB-A29E-8F6F6BD6F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49C0BB-78F3-C40A-FEB6-6F2F69E3D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639D1-95F6-5E6C-327D-7C298DFB54AC}"/>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5" name="Footer Placeholder 4">
            <a:extLst>
              <a:ext uri="{FF2B5EF4-FFF2-40B4-BE49-F238E27FC236}">
                <a16:creationId xmlns:a16="http://schemas.microsoft.com/office/drawing/2014/main" id="{A7B1E3DF-38D8-44A7-217D-46CCCA341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D809-A774-7311-0E3E-2B86CD6462B7}"/>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265646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33A69-9D7B-F11B-3604-4F13ABD49B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F8B95F-59FE-8362-A5BB-94337DF51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3D05F-F7C6-1624-2284-0A1F140E3AC7}"/>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5" name="Footer Placeholder 4">
            <a:extLst>
              <a:ext uri="{FF2B5EF4-FFF2-40B4-BE49-F238E27FC236}">
                <a16:creationId xmlns:a16="http://schemas.microsoft.com/office/drawing/2014/main" id="{9968AB18-097A-24B9-CEE1-B23AF88C2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64BB6-2909-65FD-E0E3-DD3DD7EA4C26}"/>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352721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5866-27E1-7F98-A4B7-250C2C4BA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6DA0C-8A39-A2BE-A461-E74984689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E50B2-9AFC-AE40-334F-8EA18333F8E9}"/>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5" name="Footer Placeholder 4">
            <a:extLst>
              <a:ext uri="{FF2B5EF4-FFF2-40B4-BE49-F238E27FC236}">
                <a16:creationId xmlns:a16="http://schemas.microsoft.com/office/drawing/2014/main" id="{4BF859F3-4F93-40E8-03ED-C6BFE6599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67C6D-3AE6-0D43-3C60-798F778C1DDB}"/>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58052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C6D4-71AD-8A74-BABE-D58C8B2535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A72C6-6C56-34B7-CAC8-7BFFBAD41B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F8EFE-0B74-58C6-D426-892CF86BC641}"/>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5" name="Footer Placeholder 4">
            <a:extLst>
              <a:ext uri="{FF2B5EF4-FFF2-40B4-BE49-F238E27FC236}">
                <a16:creationId xmlns:a16="http://schemas.microsoft.com/office/drawing/2014/main" id="{58490071-956D-6481-DE60-E95CE7117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9388B-58F5-8F3E-3D7C-362E311C7F93}"/>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208796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4C9-CFFC-09E3-4914-FBBE132A1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0E882-12D8-33C7-8DD3-D503BA0F2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FB239E-5AB0-E22F-134C-9AEFE8A8DC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2B6754-F8BF-2F6E-8060-E4B4491D9D66}"/>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6" name="Footer Placeholder 5">
            <a:extLst>
              <a:ext uri="{FF2B5EF4-FFF2-40B4-BE49-F238E27FC236}">
                <a16:creationId xmlns:a16="http://schemas.microsoft.com/office/drawing/2014/main" id="{EEA30326-4E91-AD75-AE0B-0CEBFA405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9ACB7-0DA8-1C10-88E2-5308C05CF981}"/>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398086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4C77-6FB8-5BD4-49BA-000C3D9816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FEA11-327F-ABCA-4BE2-60B125A47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A5835F-7B26-28C6-2521-FB4CF559A2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69D2AB-CACB-5FE9-D5BB-C4CBCA9D7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64AB1E-4ECA-2548-A33F-40094A79F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DBE6D-26DA-1D2D-DCCB-78F39FD068B0}"/>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8" name="Footer Placeholder 7">
            <a:extLst>
              <a:ext uri="{FF2B5EF4-FFF2-40B4-BE49-F238E27FC236}">
                <a16:creationId xmlns:a16="http://schemas.microsoft.com/office/drawing/2014/main" id="{8711D0CC-226E-23C4-A22B-96F91A1457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909687-5156-573A-91FD-3B59B3FF12A8}"/>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247370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0CD0-7483-31AF-DC3C-37EAACD8A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7866D7-E3B9-8041-5202-76C24A32D413}"/>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4" name="Footer Placeholder 3">
            <a:extLst>
              <a:ext uri="{FF2B5EF4-FFF2-40B4-BE49-F238E27FC236}">
                <a16:creationId xmlns:a16="http://schemas.microsoft.com/office/drawing/2014/main" id="{EA3E1DA3-B959-BDBB-B1B6-C330848EE1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F38AF9-CE6E-9BB8-018F-9AFF50559E87}"/>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268097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E6519-B902-F7D4-8663-ACF9D8B6202A}"/>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3" name="Footer Placeholder 2">
            <a:extLst>
              <a:ext uri="{FF2B5EF4-FFF2-40B4-BE49-F238E27FC236}">
                <a16:creationId xmlns:a16="http://schemas.microsoft.com/office/drawing/2014/main" id="{4CAC86D5-6C1E-EA65-E294-85DFB456A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9BF1EB-4C92-E906-8A68-F5C7BC0944DB}"/>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422028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603D-AAC1-B147-EB51-320C8CB1A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8B0CF4-9BD3-0E20-95B4-6C946E164A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B28B89-1EF6-A04B-AC16-B25CEAE41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13E80-4F26-077D-5A00-B098EE04EFB1}"/>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6" name="Footer Placeholder 5">
            <a:extLst>
              <a:ext uri="{FF2B5EF4-FFF2-40B4-BE49-F238E27FC236}">
                <a16:creationId xmlns:a16="http://schemas.microsoft.com/office/drawing/2014/main" id="{798C538A-291B-FAB2-D291-46DEF8930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4BC73-3B86-B571-28E1-8E32703142EF}"/>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139277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780F-3A2D-A977-6BD2-1BDFE08A1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7EB81C-2B6E-D66C-EA0A-365FB0CB2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E3C604-DB62-0993-CDB1-402A7B5E5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B8599-834E-415F-0DB5-A11C45A6F800}"/>
              </a:ext>
            </a:extLst>
          </p:cNvPr>
          <p:cNvSpPr>
            <a:spLocks noGrp="1"/>
          </p:cNvSpPr>
          <p:nvPr>
            <p:ph type="dt" sz="half" idx="10"/>
          </p:nvPr>
        </p:nvSpPr>
        <p:spPr/>
        <p:txBody>
          <a:bodyPr/>
          <a:lstStyle/>
          <a:p>
            <a:fld id="{065F65DA-941C-A048-9295-0D016B19F336}" type="datetimeFigureOut">
              <a:rPr lang="en-US" smtClean="0"/>
              <a:t>3/10/26</a:t>
            </a:fld>
            <a:endParaRPr lang="en-US"/>
          </a:p>
        </p:txBody>
      </p:sp>
      <p:sp>
        <p:nvSpPr>
          <p:cNvPr id="6" name="Footer Placeholder 5">
            <a:extLst>
              <a:ext uri="{FF2B5EF4-FFF2-40B4-BE49-F238E27FC236}">
                <a16:creationId xmlns:a16="http://schemas.microsoft.com/office/drawing/2014/main" id="{4A8415F3-634C-ADC6-10EB-AC9A2BF3E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E56A9-06D3-2C1E-B932-41D8E85EEEB1}"/>
              </a:ext>
            </a:extLst>
          </p:cNvPr>
          <p:cNvSpPr>
            <a:spLocks noGrp="1"/>
          </p:cNvSpPr>
          <p:nvPr>
            <p:ph type="sldNum" sz="quarter" idx="12"/>
          </p:nvPr>
        </p:nvSpPr>
        <p:spPr/>
        <p:txBody>
          <a:bodyPr/>
          <a:lstStyle/>
          <a:p>
            <a:fld id="{F0BC51A6-6851-4D41-BFB6-719513352938}" type="slidenum">
              <a:rPr lang="en-US" smtClean="0"/>
              <a:t>‹#›</a:t>
            </a:fld>
            <a:endParaRPr lang="en-US"/>
          </a:p>
        </p:txBody>
      </p:sp>
    </p:spTree>
    <p:extLst>
      <p:ext uri="{BB962C8B-B14F-4D97-AF65-F5344CB8AC3E}">
        <p14:creationId xmlns:p14="http://schemas.microsoft.com/office/powerpoint/2010/main" val="3625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15E65-6608-1B78-8D47-560FF5D7F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7FB4D-111E-FB56-1E43-3E626FDB8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71E0E-62FA-5AC3-00DB-E069B6E5E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5F65DA-941C-A048-9295-0D016B19F336}" type="datetimeFigureOut">
              <a:rPr lang="en-US" smtClean="0"/>
              <a:t>3/10/26</a:t>
            </a:fld>
            <a:endParaRPr lang="en-US"/>
          </a:p>
        </p:txBody>
      </p:sp>
      <p:sp>
        <p:nvSpPr>
          <p:cNvPr id="5" name="Footer Placeholder 4">
            <a:extLst>
              <a:ext uri="{FF2B5EF4-FFF2-40B4-BE49-F238E27FC236}">
                <a16:creationId xmlns:a16="http://schemas.microsoft.com/office/drawing/2014/main" id="{D29B7523-8083-1230-923A-14B690CE6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7C4561-56D6-A361-6C9A-0F2643CCE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BC51A6-6851-4D41-BFB6-719513352938}" type="slidenum">
              <a:rPr lang="en-US" smtClean="0"/>
              <a:t>‹#›</a:t>
            </a:fld>
            <a:endParaRPr lang="en-US"/>
          </a:p>
        </p:txBody>
      </p:sp>
    </p:spTree>
    <p:extLst>
      <p:ext uri="{BB962C8B-B14F-4D97-AF65-F5344CB8AC3E}">
        <p14:creationId xmlns:p14="http://schemas.microsoft.com/office/powerpoint/2010/main" val="192387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yellow text on a black background&#10;&#10;AI-generated content may be incorrect.">
            <a:extLst>
              <a:ext uri="{FF2B5EF4-FFF2-40B4-BE49-F238E27FC236}">
                <a16:creationId xmlns:a16="http://schemas.microsoft.com/office/drawing/2014/main" id="{3613BCBB-6F7E-3B90-42F6-FFBF8940AE56}"/>
              </a:ext>
            </a:extLst>
          </p:cNvPr>
          <p:cNvPicPr>
            <a:picLocks noChangeAspect="1"/>
          </p:cNvPicPr>
          <p:nvPr/>
        </p:nvPicPr>
        <p:blipFill>
          <a:blip r:embed="rId2"/>
          <a:stretch>
            <a:fillRect/>
          </a:stretch>
        </p:blipFill>
        <p:spPr>
          <a:xfrm>
            <a:off x="534735" y="495299"/>
            <a:ext cx="5331249" cy="2091490"/>
          </a:xfrm>
          <a:prstGeom prst="rect">
            <a:avLst/>
          </a:prstGeom>
        </p:spPr>
      </p:pic>
      <p:sp>
        <p:nvSpPr>
          <p:cNvPr id="10" name="TextBox 9">
            <a:extLst>
              <a:ext uri="{FF2B5EF4-FFF2-40B4-BE49-F238E27FC236}">
                <a16:creationId xmlns:a16="http://schemas.microsoft.com/office/drawing/2014/main" id="{CABDFD2B-4BFC-5358-7860-7646FEC272F1}"/>
              </a:ext>
            </a:extLst>
          </p:cNvPr>
          <p:cNvSpPr txBox="1"/>
          <p:nvPr/>
        </p:nvSpPr>
        <p:spPr>
          <a:xfrm>
            <a:off x="2149642" y="3188368"/>
            <a:ext cx="7892716" cy="1938992"/>
          </a:xfrm>
          <a:prstGeom prst="rect">
            <a:avLst/>
          </a:prstGeom>
          <a:noFill/>
        </p:spPr>
        <p:txBody>
          <a:bodyPr wrap="square" rtlCol="0">
            <a:spAutoFit/>
          </a:bodyPr>
          <a:lstStyle/>
          <a:p>
            <a:pPr algn="ctr"/>
            <a:r>
              <a:rPr lang="en-CA" sz="12000" b="1" dirty="0">
                <a:solidFill>
                  <a:srgbClr val="F3BB20"/>
                </a:solidFill>
                <a:latin typeface="Century Gothic" panose="020B0502020202020204" pitchFamily="34" charset="0"/>
              </a:rPr>
              <a:t>Welcome</a:t>
            </a:r>
          </a:p>
        </p:txBody>
      </p:sp>
    </p:spTree>
    <p:extLst>
      <p:ext uri="{BB962C8B-B14F-4D97-AF65-F5344CB8AC3E}">
        <p14:creationId xmlns:p14="http://schemas.microsoft.com/office/powerpoint/2010/main" val="152544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53C2508A-AB6B-8958-3894-7991FE982375}"/>
              </a:ext>
            </a:extLst>
          </p:cNvPr>
          <p:cNvPicPr>
            <a:picLocks noChangeAspect="1"/>
          </p:cNvPicPr>
          <p:nvPr/>
        </p:nvPicPr>
        <p:blipFill>
          <a:blip r:embed="rId2"/>
          <a:stretch>
            <a:fillRect/>
          </a:stretch>
        </p:blipFill>
        <p:spPr>
          <a:xfrm>
            <a:off x="2673350" y="1765300"/>
            <a:ext cx="6845300" cy="3327400"/>
          </a:xfrm>
          <a:prstGeom prst="rect">
            <a:avLst/>
          </a:prstGeom>
        </p:spPr>
      </p:pic>
    </p:spTree>
    <p:extLst>
      <p:ext uri="{BB962C8B-B14F-4D97-AF65-F5344CB8AC3E}">
        <p14:creationId xmlns:p14="http://schemas.microsoft.com/office/powerpoint/2010/main" val="316303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AA353D4A-E53E-7EFB-F082-4DE7EBD79749}"/>
            </a:ext>
          </a:extLst>
        </p:cNvPr>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8B4C5E64-CCB1-1713-B43E-5B3F89887740}"/>
              </a:ext>
            </a:extLst>
          </p:cNvPr>
          <p:cNvPicPr>
            <a:picLocks noChangeAspect="1"/>
          </p:cNvPicPr>
          <p:nvPr/>
        </p:nvPicPr>
        <p:blipFill>
          <a:blip r:embed="rId3"/>
          <a:stretch>
            <a:fillRect/>
          </a:stretch>
        </p:blipFill>
        <p:spPr>
          <a:xfrm>
            <a:off x="5151855" y="161758"/>
            <a:ext cx="6845300" cy="3327400"/>
          </a:xfrm>
          <a:prstGeom prst="rect">
            <a:avLst/>
          </a:prstGeom>
        </p:spPr>
      </p:pic>
    </p:spTree>
    <p:extLst>
      <p:ext uri="{BB962C8B-B14F-4D97-AF65-F5344CB8AC3E}">
        <p14:creationId xmlns:p14="http://schemas.microsoft.com/office/powerpoint/2010/main" val="210707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D3BBA232-ACEF-7887-9180-716743ABE4B9}"/>
              </a:ext>
            </a:extLst>
          </p:cNvPr>
          <p:cNvPicPr>
            <a:picLocks noChangeAspect="1"/>
          </p:cNvPicPr>
          <p:nvPr/>
        </p:nvPicPr>
        <p:blipFill>
          <a:blip r:embed="rId2"/>
          <a:stretch>
            <a:fillRect/>
          </a:stretch>
        </p:blipFill>
        <p:spPr>
          <a:xfrm>
            <a:off x="2673350" y="1289050"/>
            <a:ext cx="6845300" cy="4279900"/>
          </a:xfrm>
          <a:prstGeom prst="rect">
            <a:avLst/>
          </a:prstGeom>
        </p:spPr>
      </p:pic>
    </p:spTree>
    <p:extLst>
      <p:ext uri="{BB962C8B-B14F-4D97-AF65-F5344CB8AC3E}">
        <p14:creationId xmlns:p14="http://schemas.microsoft.com/office/powerpoint/2010/main" val="203851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39000"/>
          </a:stretch>
        </a:blipFill>
        <a:effectLst/>
      </p:bgPr>
    </p:bg>
    <p:spTree>
      <p:nvGrpSpPr>
        <p:cNvPr id="1" name="">
          <a:extLst>
            <a:ext uri="{FF2B5EF4-FFF2-40B4-BE49-F238E27FC236}">
              <a16:creationId xmlns:a16="http://schemas.microsoft.com/office/drawing/2014/main" id="{A04340A0-7436-07B0-6F6F-BA7CFE24E3DA}"/>
            </a:ext>
          </a:extLst>
        </p:cNvPr>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08297B28-BC66-D18E-B1DD-55F1D21331AF}"/>
              </a:ext>
            </a:extLst>
          </p:cNvPr>
          <p:cNvPicPr>
            <a:picLocks noChangeAspect="1"/>
          </p:cNvPicPr>
          <p:nvPr/>
        </p:nvPicPr>
        <p:blipFill>
          <a:blip r:embed="rId3"/>
          <a:stretch>
            <a:fillRect/>
          </a:stretch>
        </p:blipFill>
        <p:spPr>
          <a:xfrm>
            <a:off x="0" y="156701"/>
            <a:ext cx="5233737" cy="3272299"/>
          </a:xfrm>
          <a:prstGeom prst="rect">
            <a:avLst/>
          </a:prstGeom>
        </p:spPr>
      </p:pic>
    </p:spTree>
    <p:extLst>
      <p:ext uri="{BB962C8B-B14F-4D97-AF65-F5344CB8AC3E}">
        <p14:creationId xmlns:p14="http://schemas.microsoft.com/office/powerpoint/2010/main" val="214964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p:cNvGrpSpPr/>
        <p:nvPr/>
      </p:nvGrpSpPr>
      <p:grpSpPr>
        <a:xfrm>
          <a:off x="0" y="0"/>
          <a:ext cx="0" cy="0"/>
          <a:chOff x="0" y="0"/>
          <a:chExt cx="0" cy="0"/>
        </a:xfrm>
      </p:grpSpPr>
      <p:pic>
        <p:nvPicPr>
          <p:cNvPr id="3" name="Picture 2" descr="A white text on a black background&#10;&#10;AI-generated content may be incorrect.">
            <a:extLst>
              <a:ext uri="{FF2B5EF4-FFF2-40B4-BE49-F238E27FC236}">
                <a16:creationId xmlns:a16="http://schemas.microsoft.com/office/drawing/2014/main" id="{84504A2D-C63B-6307-A5DE-9F04C9679C89}"/>
              </a:ext>
            </a:extLst>
          </p:cNvPr>
          <p:cNvPicPr>
            <a:picLocks noChangeAspect="1"/>
          </p:cNvPicPr>
          <p:nvPr/>
        </p:nvPicPr>
        <p:blipFill>
          <a:blip r:embed="rId2"/>
          <a:stretch>
            <a:fillRect/>
          </a:stretch>
        </p:blipFill>
        <p:spPr>
          <a:xfrm>
            <a:off x="2541002" y="1714500"/>
            <a:ext cx="6845300" cy="3429000"/>
          </a:xfrm>
          <a:prstGeom prst="rect">
            <a:avLst/>
          </a:prstGeom>
        </p:spPr>
      </p:pic>
    </p:spTree>
    <p:extLst>
      <p:ext uri="{BB962C8B-B14F-4D97-AF65-F5344CB8AC3E}">
        <p14:creationId xmlns:p14="http://schemas.microsoft.com/office/powerpoint/2010/main" val="187718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a:extLst>
            <a:ext uri="{FF2B5EF4-FFF2-40B4-BE49-F238E27FC236}">
              <a16:creationId xmlns:a16="http://schemas.microsoft.com/office/drawing/2014/main" id="{6486EBBE-1DE3-1CE9-204D-CC159CAE70D7}"/>
            </a:ext>
          </a:extLst>
        </p:cNvPr>
        <p:cNvGrpSpPr/>
        <p:nvPr/>
      </p:nvGrpSpPr>
      <p:grpSpPr>
        <a:xfrm>
          <a:off x="0" y="0"/>
          <a:ext cx="0" cy="0"/>
          <a:chOff x="0" y="0"/>
          <a:chExt cx="0" cy="0"/>
        </a:xfrm>
      </p:grpSpPr>
      <p:pic>
        <p:nvPicPr>
          <p:cNvPr id="3" name="Picture 2" descr="A white text on a black background&#10;&#10;AI-generated content may be incorrect.">
            <a:extLst>
              <a:ext uri="{FF2B5EF4-FFF2-40B4-BE49-F238E27FC236}">
                <a16:creationId xmlns:a16="http://schemas.microsoft.com/office/drawing/2014/main" id="{313F5681-8B12-8DEA-95FC-8C0ACB67820A}"/>
              </a:ext>
            </a:extLst>
          </p:cNvPr>
          <p:cNvPicPr>
            <a:picLocks noChangeAspect="1"/>
          </p:cNvPicPr>
          <p:nvPr/>
        </p:nvPicPr>
        <p:blipFill>
          <a:blip r:embed="rId3"/>
          <a:stretch>
            <a:fillRect/>
          </a:stretch>
        </p:blipFill>
        <p:spPr>
          <a:xfrm>
            <a:off x="5139823" y="114300"/>
            <a:ext cx="6845300" cy="3429000"/>
          </a:xfrm>
          <a:prstGeom prst="rect">
            <a:avLst/>
          </a:prstGeom>
        </p:spPr>
      </p:pic>
    </p:spTree>
    <p:extLst>
      <p:ext uri="{BB962C8B-B14F-4D97-AF65-F5344CB8AC3E}">
        <p14:creationId xmlns:p14="http://schemas.microsoft.com/office/powerpoint/2010/main" val="96116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30C4E7-82E1-2DFF-6646-4CBB08A0FDA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CCB0C2D-75EE-5ED8-EC0C-2F97B9CE420E}"/>
              </a:ext>
            </a:extLst>
          </p:cNvPr>
          <p:cNvSpPr txBox="1"/>
          <p:nvPr/>
        </p:nvSpPr>
        <p:spPr>
          <a:xfrm>
            <a:off x="2149641" y="322571"/>
            <a:ext cx="7892716" cy="1631216"/>
          </a:xfrm>
          <a:prstGeom prst="rect">
            <a:avLst/>
          </a:prstGeom>
          <a:noFill/>
        </p:spPr>
        <p:txBody>
          <a:bodyPr wrap="square" rtlCol="0">
            <a:spAutoFit/>
          </a:bodyPr>
          <a:lstStyle/>
          <a:p>
            <a:pPr algn="ctr"/>
            <a:r>
              <a:rPr lang="en-CA" sz="10000" b="1" dirty="0">
                <a:solidFill>
                  <a:srgbClr val="F3BB20"/>
                </a:solidFill>
                <a:latin typeface="Century Gothic" panose="020B0502020202020204" pitchFamily="34" charset="0"/>
              </a:rPr>
              <a:t>Welcome</a:t>
            </a:r>
          </a:p>
        </p:txBody>
      </p:sp>
      <p:pic>
        <p:nvPicPr>
          <p:cNvPr id="3" name="Picture 2" descr="A gold crown with red stones&#10;&#10;AI-generated content may be incorrect.">
            <a:extLst>
              <a:ext uri="{FF2B5EF4-FFF2-40B4-BE49-F238E27FC236}">
                <a16:creationId xmlns:a16="http://schemas.microsoft.com/office/drawing/2014/main" id="{0C21F14B-808D-F27C-1951-4D1AF00399D3}"/>
              </a:ext>
            </a:extLst>
          </p:cNvPr>
          <p:cNvPicPr>
            <a:picLocks noChangeAspect="1"/>
          </p:cNvPicPr>
          <p:nvPr/>
        </p:nvPicPr>
        <p:blipFill>
          <a:blip r:embed="rId2"/>
          <a:stretch>
            <a:fillRect/>
          </a:stretch>
        </p:blipFill>
        <p:spPr>
          <a:xfrm>
            <a:off x="3404616" y="2153651"/>
            <a:ext cx="5382767" cy="4381778"/>
          </a:xfrm>
          <a:prstGeom prst="rect">
            <a:avLst/>
          </a:prstGeom>
        </p:spPr>
      </p:pic>
    </p:spTree>
    <p:extLst>
      <p:ext uri="{BB962C8B-B14F-4D97-AF65-F5344CB8AC3E}">
        <p14:creationId xmlns:p14="http://schemas.microsoft.com/office/powerpoint/2010/main" val="285884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p:cNvGrpSpPr/>
        <p:nvPr/>
      </p:nvGrpSpPr>
      <p:grpSpPr>
        <a:xfrm>
          <a:off x="0" y="0"/>
          <a:ext cx="0" cy="0"/>
          <a:chOff x="0" y="0"/>
          <a:chExt cx="0" cy="0"/>
        </a:xfrm>
      </p:grpSpPr>
      <p:pic>
        <p:nvPicPr>
          <p:cNvPr id="4" name="Picture 3" descr="A yellow text on a black background&#10;&#10;AI-generated content may be incorrect.">
            <a:extLst>
              <a:ext uri="{FF2B5EF4-FFF2-40B4-BE49-F238E27FC236}">
                <a16:creationId xmlns:a16="http://schemas.microsoft.com/office/drawing/2014/main" id="{3BA9C19D-E015-0A46-9633-1AFD7E62041F}"/>
              </a:ext>
            </a:extLst>
          </p:cNvPr>
          <p:cNvPicPr>
            <a:picLocks noChangeAspect="1"/>
          </p:cNvPicPr>
          <p:nvPr/>
        </p:nvPicPr>
        <p:blipFill>
          <a:blip r:embed="rId2"/>
          <a:stretch>
            <a:fillRect/>
          </a:stretch>
        </p:blipFill>
        <p:spPr>
          <a:xfrm>
            <a:off x="534735" y="495299"/>
            <a:ext cx="5331249" cy="2091490"/>
          </a:xfrm>
          <a:prstGeom prst="rect">
            <a:avLst/>
          </a:prstGeom>
        </p:spPr>
      </p:pic>
      <p:sp>
        <p:nvSpPr>
          <p:cNvPr id="7" name="TextBox 6">
            <a:extLst>
              <a:ext uri="{FF2B5EF4-FFF2-40B4-BE49-F238E27FC236}">
                <a16:creationId xmlns:a16="http://schemas.microsoft.com/office/drawing/2014/main" id="{3C4AD709-BCBC-3B7D-38D0-7FD94E0FCEEB}"/>
              </a:ext>
            </a:extLst>
          </p:cNvPr>
          <p:cNvSpPr txBox="1"/>
          <p:nvPr/>
        </p:nvSpPr>
        <p:spPr>
          <a:xfrm>
            <a:off x="2149642" y="3188368"/>
            <a:ext cx="7892716" cy="1938992"/>
          </a:xfrm>
          <a:prstGeom prst="rect">
            <a:avLst/>
          </a:prstGeom>
          <a:noFill/>
        </p:spPr>
        <p:txBody>
          <a:bodyPr wrap="square" rtlCol="0">
            <a:spAutoFit/>
          </a:bodyPr>
          <a:lstStyle/>
          <a:p>
            <a:pPr algn="ctr"/>
            <a:r>
              <a:rPr lang="en-CA" sz="12000" b="1" dirty="0">
                <a:solidFill>
                  <a:srgbClr val="F3BB20"/>
                </a:solidFill>
                <a:latin typeface="Century Gothic" panose="020B0502020202020204" pitchFamily="34" charset="0"/>
              </a:rPr>
              <a:t>Welcome</a:t>
            </a:r>
          </a:p>
        </p:txBody>
      </p:sp>
    </p:spTree>
    <p:extLst>
      <p:ext uri="{BB962C8B-B14F-4D97-AF65-F5344CB8AC3E}">
        <p14:creationId xmlns:p14="http://schemas.microsoft.com/office/powerpoint/2010/main" val="238137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a:extLst>
            <a:ext uri="{FF2B5EF4-FFF2-40B4-BE49-F238E27FC236}">
              <a16:creationId xmlns:a16="http://schemas.microsoft.com/office/drawing/2014/main" id="{8543A022-90B9-7B1F-E251-8E76D33E6BB0}"/>
            </a:ext>
          </a:extLst>
        </p:cNvPr>
        <p:cNvGrpSpPr/>
        <p:nvPr/>
      </p:nvGrpSpPr>
      <p:grpSpPr>
        <a:xfrm>
          <a:off x="0" y="0"/>
          <a:ext cx="0" cy="0"/>
          <a:chOff x="0" y="0"/>
          <a:chExt cx="0" cy="0"/>
        </a:xfrm>
      </p:grpSpPr>
      <p:pic>
        <p:nvPicPr>
          <p:cNvPr id="4" name="Picture 3" descr="A yellow text on a black background&#10;&#10;AI-generated content may be incorrect.">
            <a:extLst>
              <a:ext uri="{FF2B5EF4-FFF2-40B4-BE49-F238E27FC236}">
                <a16:creationId xmlns:a16="http://schemas.microsoft.com/office/drawing/2014/main" id="{5BCB7B10-2B5E-DF8D-59BE-09567CE40ECB}"/>
              </a:ext>
            </a:extLst>
          </p:cNvPr>
          <p:cNvPicPr>
            <a:picLocks noChangeAspect="1"/>
          </p:cNvPicPr>
          <p:nvPr/>
        </p:nvPicPr>
        <p:blipFill>
          <a:blip r:embed="rId2"/>
          <a:stretch>
            <a:fillRect/>
          </a:stretch>
        </p:blipFill>
        <p:spPr>
          <a:xfrm>
            <a:off x="534735" y="495299"/>
            <a:ext cx="5331249" cy="2091490"/>
          </a:xfrm>
          <a:prstGeom prst="rect">
            <a:avLst/>
          </a:prstGeom>
        </p:spPr>
      </p:pic>
      <p:sp>
        <p:nvSpPr>
          <p:cNvPr id="7" name="TextBox 6">
            <a:extLst>
              <a:ext uri="{FF2B5EF4-FFF2-40B4-BE49-F238E27FC236}">
                <a16:creationId xmlns:a16="http://schemas.microsoft.com/office/drawing/2014/main" id="{3F43A612-1BDA-A723-2375-0715D54F70B5}"/>
              </a:ext>
            </a:extLst>
          </p:cNvPr>
          <p:cNvSpPr txBox="1"/>
          <p:nvPr/>
        </p:nvSpPr>
        <p:spPr>
          <a:xfrm>
            <a:off x="1500526" y="2828835"/>
            <a:ext cx="8730916" cy="923330"/>
          </a:xfrm>
          <a:prstGeom prst="rect">
            <a:avLst/>
          </a:prstGeom>
          <a:noFill/>
        </p:spPr>
        <p:txBody>
          <a:bodyPr wrap="square" rtlCol="0">
            <a:spAutoFit/>
          </a:bodyPr>
          <a:lstStyle/>
          <a:p>
            <a:pPr algn="ctr"/>
            <a:r>
              <a:rPr lang="en-CA" sz="5400" b="1" dirty="0">
                <a:solidFill>
                  <a:srgbClr val="F3BB20"/>
                </a:solidFill>
                <a:latin typeface="Century Gothic" panose="020B0502020202020204" pitchFamily="34" charset="0"/>
              </a:rPr>
              <a:t>The REJECTED King</a:t>
            </a:r>
          </a:p>
        </p:txBody>
      </p:sp>
      <p:sp>
        <p:nvSpPr>
          <p:cNvPr id="2" name="TextBox 1">
            <a:extLst>
              <a:ext uri="{FF2B5EF4-FFF2-40B4-BE49-F238E27FC236}">
                <a16:creationId xmlns:a16="http://schemas.microsoft.com/office/drawing/2014/main" id="{DDEBA38A-F5E4-BBE4-5FE7-7C77BE8CA585}"/>
              </a:ext>
            </a:extLst>
          </p:cNvPr>
          <p:cNvSpPr txBox="1"/>
          <p:nvPr/>
        </p:nvSpPr>
        <p:spPr>
          <a:xfrm>
            <a:off x="790074" y="3741545"/>
            <a:ext cx="10611852" cy="2677656"/>
          </a:xfrm>
          <a:prstGeom prst="rect">
            <a:avLst/>
          </a:prstGeom>
          <a:noFill/>
        </p:spPr>
        <p:txBody>
          <a:bodyPr wrap="square" rtlCol="0">
            <a:spAutoFit/>
          </a:bodyPr>
          <a:lstStyle/>
          <a:p>
            <a:pPr algn="ctr"/>
            <a:r>
              <a:rPr lang="en-CA" sz="2400" b="1" baseline="30000" dirty="0">
                <a:solidFill>
                  <a:schemeClr val="bg1"/>
                </a:solidFill>
                <a:latin typeface="Century Gothic" panose="020B0502020202020204" pitchFamily="34" charset="0"/>
              </a:rPr>
              <a:t>16 </a:t>
            </a:r>
            <a:r>
              <a:rPr lang="en-CA" sz="2400" dirty="0">
                <a:solidFill>
                  <a:schemeClr val="bg1"/>
                </a:solidFill>
                <a:latin typeface="Century Gothic" panose="020B0502020202020204" pitchFamily="34" charset="0"/>
              </a:rPr>
              <a:t>Finally Pilate handed him over to them to be crucified.</a:t>
            </a:r>
          </a:p>
          <a:p>
            <a:pPr algn="ctr"/>
            <a:r>
              <a:rPr lang="en-CA" sz="2400" b="1" dirty="0">
                <a:solidFill>
                  <a:schemeClr val="bg1"/>
                </a:solidFill>
                <a:latin typeface="Century Gothic" panose="020B0502020202020204" pitchFamily="34" charset="0"/>
              </a:rPr>
              <a:t>The Crucifixion of Jesus</a:t>
            </a:r>
          </a:p>
          <a:p>
            <a:pPr algn="ctr"/>
            <a:r>
              <a:rPr lang="en-CA" sz="2400" dirty="0">
                <a:solidFill>
                  <a:schemeClr val="bg1"/>
                </a:solidFill>
                <a:latin typeface="Century Gothic" panose="020B0502020202020204" pitchFamily="34" charset="0"/>
              </a:rPr>
              <a:t>So the soldiers took charge of Jesus. </a:t>
            </a:r>
            <a:r>
              <a:rPr lang="en-CA" sz="2400" b="1" baseline="30000" dirty="0">
                <a:solidFill>
                  <a:schemeClr val="bg1"/>
                </a:solidFill>
                <a:latin typeface="Century Gothic" panose="020B0502020202020204" pitchFamily="34" charset="0"/>
              </a:rPr>
              <a:t>17 </a:t>
            </a:r>
            <a:r>
              <a:rPr lang="en-CA" sz="2400" dirty="0">
                <a:solidFill>
                  <a:schemeClr val="bg1"/>
                </a:solidFill>
                <a:latin typeface="Century Gothic" panose="020B0502020202020204" pitchFamily="34" charset="0"/>
              </a:rPr>
              <a:t>Carrying his own cross, he went out to the place of the Skull (which in Aramaic is called Golgotha). </a:t>
            </a:r>
            <a:r>
              <a:rPr lang="en-CA" sz="2400" b="1" baseline="30000" dirty="0">
                <a:solidFill>
                  <a:schemeClr val="bg1"/>
                </a:solidFill>
                <a:latin typeface="Century Gothic" panose="020B0502020202020204" pitchFamily="34" charset="0"/>
              </a:rPr>
              <a:t>18 </a:t>
            </a:r>
            <a:r>
              <a:rPr lang="en-CA" sz="2400" dirty="0">
                <a:solidFill>
                  <a:schemeClr val="bg1"/>
                </a:solidFill>
                <a:latin typeface="Century Gothic" panose="020B0502020202020204" pitchFamily="34" charset="0"/>
              </a:rPr>
              <a:t>There they crucified him, and with him two others—one on each side and Jesus in the middle.</a:t>
            </a:r>
          </a:p>
          <a:p>
            <a:pPr algn="ctr"/>
            <a:r>
              <a:rPr lang="en-CA" sz="2400" dirty="0">
                <a:solidFill>
                  <a:schemeClr val="bg1"/>
                </a:solidFill>
                <a:latin typeface="Century Gothic" panose="020B0502020202020204" pitchFamily="34" charset="0"/>
              </a:rPr>
              <a:t>John 19:16–18 – NIV</a:t>
            </a:r>
          </a:p>
        </p:txBody>
      </p:sp>
    </p:spTree>
    <p:extLst>
      <p:ext uri="{BB962C8B-B14F-4D97-AF65-F5344CB8AC3E}">
        <p14:creationId xmlns:p14="http://schemas.microsoft.com/office/powerpoint/2010/main" val="85974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a:extLst>
            <a:ext uri="{FF2B5EF4-FFF2-40B4-BE49-F238E27FC236}">
              <a16:creationId xmlns:a16="http://schemas.microsoft.com/office/drawing/2014/main" id="{B26F5574-A144-D8C6-1DED-7FAB93050236}"/>
            </a:ext>
          </a:extLst>
        </p:cNvPr>
        <p:cNvGrpSpPr/>
        <p:nvPr/>
      </p:nvGrpSpPr>
      <p:grpSpPr>
        <a:xfrm>
          <a:off x="0" y="0"/>
          <a:ext cx="0" cy="0"/>
          <a:chOff x="0" y="0"/>
          <a:chExt cx="0" cy="0"/>
        </a:xfrm>
      </p:grpSpPr>
      <p:pic>
        <p:nvPicPr>
          <p:cNvPr id="4" name="Picture 3" descr="A yellow text on a black background&#10;&#10;AI-generated content may be incorrect.">
            <a:extLst>
              <a:ext uri="{FF2B5EF4-FFF2-40B4-BE49-F238E27FC236}">
                <a16:creationId xmlns:a16="http://schemas.microsoft.com/office/drawing/2014/main" id="{4734465E-7CFB-3335-BB26-901164FE4770}"/>
              </a:ext>
            </a:extLst>
          </p:cNvPr>
          <p:cNvPicPr>
            <a:picLocks noChangeAspect="1"/>
          </p:cNvPicPr>
          <p:nvPr/>
        </p:nvPicPr>
        <p:blipFill>
          <a:blip r:embed="rId2"/>
          <a:stretch>
            <a:fillRect/>
          </a:stretch>
        </p:blipFill>
        <p:spPr>
          <a:xfrm>
            <a:off x="534735" y="495299"/>
            <a:ext cx="5331249" cy="2091490"/>
          </a:xfrm>
          <a:prstGeom prst="rect">
            <a:avLst/>
          </a:prstGeom>
        </p:spPr>
      </p:pic>
      <p:sp>
        <p:nvSpPr>
          <p:cNvPr id="7" name="TextBox 6">
            <a:extLst>
              <a:ext uri="{FF2B5EF4-FFF2-40B4-BE49-F238E27FC236}">
                <a16:creationId xmlns:a16="http://schemas.microsoft.com/office/drawing/2014/main" id="{36F262DF-4C93-EDE1-D6C1-EB046D2B4CDA}"/>
              </a:ext>
            </a:extLst>
          </p:cNvPr>
          <p:cNvSpPr txBox="1"/>
          <p:nvPr/>
        </p:nvSpPr>
        <p:spPr>
          <a:xfrm>
            <a:off x="1227515" y="2828835"/>
            <a:ext cx="9736969" cy="923330"/>
          </a:xfrm>
          <a:prstGeom prst="rect">
            <a:avLst/>
          </a:prstGeom>
          <a:noFill/>
        </p:spPr>
        <p:txBody>
          <a:bodyPr wrap="square" rtlCol="0">
            <a:spAutoFit/>
          </a:bodyPr>
          <a:lstStyle/>
          <a:p>
            <a:pPr algn="ctr"/>
            <a:r>
              <a:rPr lang="en-CA" sz="5400" b="1" dirty="0">
                <a:solidFill>
                  <a:srgbClr val="F3BB20"/>
                </a:solidFill>
                <a:latin typeface="Century Gothic" panose="020B0502020202020204" pitchFamily="34" charset="0"/>
              </a:rPr>
              <a:t>The COMPASSIONATE King</a:t>
            </a:r>
          </a:p>
        </p:txBody>
      </p:sp>
      <p:sp>
        <p:nvSpPr>
          <p:cNvPr id="2" name="TextBox 1">
            <a:extLst>
              <a:ext uri="{FF2B5EF4-FFF2-40B4-BE49-F238E27FC236}">
                <a16:creationId xmlns:a16="http://schemas.microsoft.com/office/drawing/2014/main" id="{A84ED04D-22E1-4567-6FCF-D2EDD8222FEE}"/>
              </a:ext>
            </a:extLst>
          </p:cNvPr>
          <p:cNvSpPr txBox="1"/>
          <p:nvPr/>
        </p:nvSpPr>
        <p:spPr>
          <a:xfrm>
            <a:off x="790074" y="3741545"/>
            <a:ext cx="10611852" cy="2308324"/>
          </a:xfrm>
          <a:prstGeom prst="rect">
            <a:avLst/>
          </a:prstGeom>
          <a:noFill/>
        </p:spPr>
        <p:txBody>
          <a:bodyPr wrap="square" rtlCol="0">
            <a:spAutoFit/>
          </a:bodyPr>
          <a:lstStyle/>
          <a:p>
            <a:pPr algn="ctr"/>
            <a:r>
              <a:rPr lang="en-CA" sz="2400" dirty="0">
                <a:solidFill>
                  <a:schemeClr val="bg1"/>
                </a:solidFill>
                <a:latin typeface="Century Gothic" panose="020B0502020202020204" pitchFamily="34" charset="0"/>
              </a:rPr>
              <a:t>25 Near the cross of Jesus stood his mother, his mother’s sister, Mary the wife of Clopas, and Mary Magdalene. 26 When Jesus saw his mother there, and the disciple whom he loved standing nearby, he said to her, “Woman,[a] here is your son,” 27 and to the disciple, “Here is your mother.” From that time on, this disciple took her into his home.</a:t>
            </a:r>
          </a:p>
          <a:p>
            <a:pPr algn="ctr"/>
            <a:r>
              <a:rPr lang="en-CA" sz="2400" dirty="0">
                <a:solidFill>
                  <a:schemeClr val="bg1"/>
                </a:solidFill>
                <a:latin typeface="Century Gothic" panose="020B0502020202020204" pitchFamily="34" charset="0"/>
              </a:rPr>
              <a:t>John 19:25-27</a:t>
            </a:r>
          </a:p>
        </p:txBody>
      </p:sp>
    </p:spTree>
    <p:extLst>
      <p:ext uri="{BB962C8B-B14F-4D97-AF65-F5344CB8AC3E}">
        <p14:creationId xmlns:p14="http://schemas.microsoft.com/office/powerpoint/2010/main" val="36499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a:extLst>
            <a:ext uri="{FF2B5EF4-FFF2-40B4-BE49-F238E27FC236}">
              <a16:creationId xmlns:a16="http://schemas.microsoft.com/office/drawing/2014/main" id="{70D9AC46-667C-A01C-EB87-57B7DE4C767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EDAE1E-B807-BB5E-6AFB-F35DE64D5C19}"/>
              </a:ext>
            </a:extLst>
          </p:cNvPr>
          <p:cNvSpPr txBox="1"/>
          <p:nvPr/>
        </p:nvSpPr>
        <p:spPr>
          <a:xfrm>
            <a:off x="1227515" y="675183"/>
            <a:ext cx="9736969" cy="923330"/>
          </a:xfrm>
          <a:prstGeom prst="rect">
            <a:avLst/>
          </a:prstGeom>
          <a:noFill/>
        </p:spPr>
        <p:txBody>
          <a:bodyPr wrap="square" rtlCol="0">
            <a:spAutoFit/>
          </a:bodyPr>
          <a:lstStyle/>
          <a:p>
            <a:pPr algn="ctr"/>
            <a:r>
              <a:rPr lang="en-CA" sz="5400" b="1" dirty="0">
                <a:solidFill>
                  <a:srgbClr val="F3BB20"/>
                </a:solidFill>
                <a:latin typeface="Century Gothic" panose="020B0502020202020204" pitchFamily="34" charset="0"/>
              </a:rPr>
              <a:t>The COMPASSIONATE King</a:t>
            </a:r>
          </a:p>
        </p:txBody>
      </p:sp>
      <p:sp>
        <p:nvSpPr>
          <p:cNvPr id="2" name="TextBox 1">
            <a:extLst>
              <a:ext uri="{FF2B5EF4-FFF2-40B4-BE49-F238E27FC236}">
                <a16:creationId xmlns:a16="http://schemas.microsoft.com/office/drawing/2014/main" id="{4C14C4F9-4FE9-B654-5B12-9A5EC154079A}"/>
              </a:ext>
            </a:extLst>
          </p:cNvPr>
          <p:cNvSpPr txBox="1"/>
          <p:nvPr/>
        </p:nvSpPr>
        <p:spPr>
          <a:xfrm>
            <a:off x="790074" y="1587893"/>
            <a:ext cx="10611852" cy="2308324"/>
          </a:xfrm>
          <a:prstGeom prst="rect">
            <a:avLst/>
          </a:prstGeom>
          <a:noFill/>
        </p:spPr>
        <p:txBody>
          <a:bodyPr wrap="square" rtlCol="0">
            <a:spAutoFit/>
          </a:bodyPr>
          <a:lstStyle/>
          <a:p>
            <a:r>
              <a:rPr lang="en-CA" sz="2400" dirty="0">
                <a:solidFill>
                  <a:schemeClr val="bg1"/>
                </a:solidFill>
                <a:latin typeface="Century Gothic" panose="020B0502020202020204" pitchFamily="34" charset="0"/>
              </a:rPr>
              <a:t>25 Near the cross of Jesus stood his mother, his mother’s sister, Mary the wife of Clopas, and Mary Magdalene. 26 When Jesus saw his mother there, and the disciple whom he loved standing nearby, he said to her, “Woman,[a] here is your son,” 27 and to the disciple, “Here is your mother.” From that time on, this disciple took her into his home.</a:t>
            </a:r>
          </a:p>
          <a:p>
            <a:pPr algn="ctr"/>
            <a:r>
              <a:rPr lang="en-CA" sz="2400" dirty="0">
                <a:solidFill>
                  <a:schemeClr val="bg1"/>
                </a:solidFill>
                <a:latin typeface="Century Gothic" panose="020B0502020202020204" pitchFamily="34" charset="0"/>
              </a:rPr>
              <a:t>John 19:25-27</a:t>
            </a:r>
          </a:p>
        </p:txBody>
      </p:sp>
    </p:spTree>
    <p:extLst>
      <p:ext uri="{BB962C8B-B14F-4D97-AF65-F5344CB8AC3E}">
        <p14:creationId xmlns:p14="http://schemas.microsoft.com/office/powerpoint/2010/main" val="412666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6D1F-C33A-0FB9-8518-2C72B556E1C1}"/>
              </a:ext>
            </a:extLst>
          </p:cNvPr>
          <p:cNvSpPr>
            <a:spLocks noGrp="1"/>
          </p:cNvSpPr>
          <p:nvPr>
            <p:ph type="title"/>
          </p:nvPr>
        </p:nvSpPr>
        <p:spPr/>
        <p:txBody>
          <a:bodyPr>
            <a:normAutofit/>
          </a:bodyPr>
          <a:lstStyle/>
          <a:p>
            <a:endParaRPr lang="en-US" sz="4800" b="1" dirty="0">
              <a:solidFill>
                <a:srgbClr val="F3BB2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CE38289-A3A0-6456-8EDB-EA1465054F72}"/>
              </a:ext>
            </a:extLst>
          </p:cNvPr>
          <p:cNvSpPr>
            <a:spLocks noGrp="1"/>
          </p:cNvSpPr>
          <p:nvPr>
            <p:ph idx="1"/>
          </p:nvPr>
        </p:nvSpPr>
        <p:spPr/>
        <p:txBody>
          <a:bodyPr/>
          <a:lstStyle/>
          <a:p>
            <a:endParaRPr lang="en-US" dirty="0">
              <a:solidFill>
                <a:schemeClr val="bg1"/>
              </a:solidFill>
              <a:latin typeface="Century Gothic" panose="020B0502020202020204" pitchFamily="34" charset="0"/>
            </a:endParaRPr>
          </a:p>
        </p:txBody>
      </p:sp>
      <p:sp>
        <p:nvSpPr>
          <p:cNvPr id="4" name="Text Placeholder 3">
            <a:extLst>
              <a:ext uri="{FF2B5EF4-FFF2-40B4-BE49-F238E27FC236}">
                <a16:creationId xmlns:a16="http://schemas.microsoft.com/office/drawing/2014/main" id="{74CA60A6-1F60-81F4-122F-6CA3257DC87B}"/>
              </a:ext>
            </a:extLst>
          </p:cNvPr>
          <p:cNvSpPr>
            <a:spLocks noGrp="1"/>
          </p:cNvSpPr>
          <p:nvPr>
            <p:ph type="body" sz="half" idx="2"/>
          </p:nvPr>
        </p:nvSpPr>
        <p:spPr/>
        <p:txBody>
          <a:bodyPr>
            <a:normAutofit/>
          </a:bodyPr>
          <a:lstStyle/>
          <a:p>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4133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99F5FB2-8B97-DED4-0512-F9CB4657041E}"/>
            </a:ext>
          </a:extLst>
        </p:cNvPr>
        <p:cNvGrpSpPr/>
        <p:nvPr/>
      </p:nvGrpSpPr>
      <p:grpSpPr>
        <a:xfrm>
          <a:off x="0" y="0"/>
          <a:ext cx="0" cy="0"/>
          <a:chOff x="0" y="0"/>
          <a:chExt cx="0" cy="0"/>
        </a:xfrm>
      </p:grpSpPr>
      <p:pic>
        <p:nvPicPr>
          <p:cNvPr id="4" name="Picture 3" descr="A yellow text on a black background&#10;&#10;AI-generated content may be incorrect.">
            <a:extLst>
              <a:ext uri="{FF2B5EF4-FFF2-40B4-BE49-F238E27FC236}">
                <a16:creationId xmlns:a16="http://schemas.microsoft.com/office/drawing/2014/main" id="{BEE44271-6933-9E21-7B10-0804A84E64C7}"/>
              </a:ext>
            </a:extLst>
          </p:cNvPr>
          <p:cNvPicPr>
            <a:picLocks noChangeAspect="1"/>
          </p:cNvPicPr>
          <p:nvPr/>
        </p:nvPicPr>
        <p:blipFill>
          <a:blip r:embed="rId2"/>
          <a:stretch>
            <a:fillRect/>
          </a:stretch>
        </p:blipFill>
        <p:spPr>
          <a:xfrm>
            <a:off x="534735" y="495299"/>
            <a:ext cx="5331249" cy="2091490"/>
          </a:xfrm>
          <a:prstGeom prst="rect">
            <a:avLst/>
          </a:prstGeom>
        </p:spPr>
      </p:pic>
      <p:sp>
        <p:nvSpPr>
          <p:cNvPr id="7" name="TextBox 6">
            <a:extLst>
              <a:ext uri="{FF2B5EF4-FFF2-40B4-BE49-F238E27FC236}">
                <a16:creationId xmlns:a16="http://schemas.microsoft.com/office/drawing/2014/main" id="{4A719F5F-40F8-06EB-AC64-69AC15571422}"/>
              </a:ext>
            </a:extLst>
          </p:cNvPr>
          <p:cNvSpPr txBox="1"/>
          <p:nvPr/>
        </p:nvSpPr>
        <p:spPr>
          <a:xfrm>
            <a:off x="1227515" y="2828835"/>
            <a:ext cx="9736969" cy="923330"/>
          </a:xfrm>
          <a:prstGeom prst="rect">
            <a:avLst/>
          </a:prstGeom>
          <a:noFill/>
        </p:spPr>
        <p:txBody>
          <a:bodyPr wrap="square" rtlCol="0">
            <a:spAutoFit/>
          </a:bodyPr>
          <a:lstStyle/>
          <a:p>
            <a:pPr algn="ctr"/>
            <a:r>
              <a:rPr lang="en-CA" sz="5400" b="1" dirty="0">
                <a:solidFill>
                  <a:srgbClr val="F3BB20"/>
                </a:solidFill>
                <a:latin typeface="Century Gothic" panose="020B0502020202020204" pitchFamily="34" charset="0"/>
              </a:rPr>
              <a:t>The VICTORIOUS King</a:t>
            </a:r>
          </a:p>
        </p:txBody>
      </p:sp>
      <p:sp>
        <p:nvSpPr>
          <p:cNvPr id="2" name="TextBox 1">
            <a:extLst>
              <a:ext uri="{FF2B5EF4-FFF2-40B4-BE49-F238E27FC236}">
                <a16:creationId xmlns:a16="http://schemas.microsoft.com/office/drawing/2014/main" id="{EF24DFEB-BAA0-C48B-7DB8-2DFC6D7BE3F7}"/>
              </a:ext>
            </a:extLst>
          </p:cNvPr>
          <p:cNvSpPr txBox="1"/>
          <p:nvPr/>
        </p:nvSpPr>
        <p:spPr>
          <a:xfrm>
            <a:off x="790074" y="3741545"/>
            <a:ext cx="10611852" cy="2677656"/>
          </a:xfrm>
          <a:prstGeom prst="rect">
            <a:avLst/>
          </a:prstGeom>
          <a:noFill/>
        </p:spPr>
        <p:txBody>
          <a:bodyPr wrap="square" rtlCol="0">
            <a:spAutoFit/>
          </a:bodyPr>
          <a:lstStyle/>
          <a:p>
            <a:pPr algn="ctr"/>
            <a:r>
              <a:rPr lang="en-CA" sz="2400" dirty="0">
                <a:solidFill>
                  <a:schemeClr val="bg1"/>
                </a:solidFill>
                <a:latin typeface="Century Gothic" panose="020B0502020202020204" pitchFamily="34" charset="0"/>
              </a:rPr>
              <a:t>28 Later, knowing that everything had now been finished, and so that Scripture would be fulfilled, Jesus said, “I am thirsty.” 29 A jar of wine vinegar was there, so they soaked a sponge in it, put the sponge on a stalk of the hyssop plant, and lifted it to Jesus’ lips. 30 When he had received the drink, Jesus said, “It is finished.” With that, he bowed his head and gave up his spirit.</a:t>
            </a:r>
          </a:p>
          <a:p>
            <a:pPr algn="ctr"/>
            <a:r>
              <a:rPr lang="en-CA" sz="2400" dirty="0">
                <a:solidFill>
                  <a:schemeClr val="bg1"/>
                </a:solidFill>
                <a:latin typeface="Century Gothic" panose="020B0502020202020204" pitchFamily="34" charset="0"/>
              </a:rPr>
              <a:t>John 19:28–30</a:t>
            </a:r>
          </a:p>
        </p:txBody>
      </p:sp>
    </p:spTree>
    <p:extLst>
      <p:ext uri="{BB962C8B-B14F-4D97-AF65-F5344CB8AC3E}">
        <p14:creationId xmlns:p14="http://schemas.microsoft.com/office/powerpoint/2010/main" val="117454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0C1C"/>
        </a:solidFill>
        <a:effectLst/>
      </p:bgPr>
    </p:bg>
    <p:spTree>
      <p:nvGrpSpPr>
        <p:cNvPr id="1" name="">
          <a:extLst>
            <a:ext uri="{FF2B5EF4-FFF2-40B4-BE49-F238E27FC236}">
              <a16:creationId xmlns:a16="http://schemas.microsoft.com/office/drawing/2014/main" id="{20F02740-7D32-68B5-A7B2-479805A70052}"/>
            </a:ext>
          </a:extLst>
        </p:cNvPr>
        <p:cNvGrpSpPr/>
        <p:nvPr/>
      </p:nvGrpSpPr>
      <p:grpSpPr>
        <a:xfrm>
          <a:off x="0" y="0"/>
          <a:ext cx="0" cy="0"/>
          <a:chOff x="0" y="0"/>
          <a:chExt cx="0" cy="0"/>
        </a:xfrm>
      </p:grpSpPr>
      <p:pic>
        <p:nvPicPr>
          <p:cNvPr id="4" name="Picture 3" descr="A yellow text on a black background&#10;&#10;AI-generated content may be incorrect.">
            <a:extLst>
              <a:ext uri="{FF2B5EF4-FFF2-40B4-BE49-F238E27FC236}">
                <a16:creationId xmlns:a16="http://schemas.microsoft.com/office/drawing/2014/main" id="{A2F55E47-E4C2-25BE-58CE-9B51D67507AC}"/>
              </a:ext>
            </a:extLst>
          </p:cNvPr>
          <p:cNvPicPr>
            <a:picLocks noChangeAspect="1"/>
          </p:cNvPicPr>
          <p:nvPr/>
        </p:nvPicPr>
        <p:blipFill>
          <a:blip r:embed="rId2"/>
          <a:stretch>
            <a:fillRect/>
          </a:stretch>
        </p:blipFill>
        <p:spPr>
          <a:xfrm>
            <a:off x="534735" y="495299"/>
            <a:ext cx="5331249" cy="2091490"/>
          </a:xfrm>
          <a:prstGeom prst="rect">
            <a:avLst/>
          </a:prstGeom>
        </p:spPr>
      </p:pic>
      <p:sp>
        <p:nvSpPr>
          <p:cNvPr id="7" name="TextBox 6">
            <a:extLst>
              <a:ext uri="{FF2B5EF4-FFF2-40B4-BE49-F238E27FC236}">
                <a16:creationId xmlns:a16="http://schemas.microsoft.com/office/drawing/2014/main" id="{B804FC2A-7863-E066-3962-3ACB66623FA9}"/>
              </a:ext>
            </a:extLst>
          </p:cNvPr>
          <p:cNvSpPr txBox="1"/>
          <p:nvPr/>
        </p:nvSpPr>
        <p:spPr>
          <a:xfrm>
            <a:off x="1401679" y="3188368"/>
            <a:ext cx="9388642" cy="1938992"/>
          </a:xfrm>
          <a:prstGeom prst="rect">
            <a:avLst/>
          </a:prstGeom>
          <a:noFill/>
        </p:spPr>
        <p:txBody>
          <a:bodyPr wrap="square" rtlCol="0">
            <a:spAutoFit/>
          </a:bodyPr>
          <a:lstStyle/>
          <a:p>
            <a:pPr algn="ctr"/>
            <a:r>
              <a:rPr lang="en-CA" sz="12000" b="1" dirty="0">
                <a:solidFill>
                  <a:srgbClr val="F3BB20"/>
                </a:solidFill>
                <a:latin typeface="Century Gothic" panose="020B0502020202020204" pitchFamily="34" charset="0"/>
              </a:rPr>
              <a:t>Sermon title</a:t>
            </a:r>
          </a:p>
        </p:txBody>
      </p:sp>
    </p:spTree>
    <p:extLst>
      <p:ext uri="{BB962C8B-B14F-4D97-AF65-F5344CB8AC3E}">
        <p14:creationId xmlns:p14="http://schemas.microsoft.com/office/powerpoint/2010/main" val="954469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TotalTime>
  <Words>350</Words>
  <Application>Microsoft Macintosh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vincent cicchine</dc:creator>
  <cp:lastModifiedBy>vincent cicchine</cp:lastModifiedBy>
  <cp:revision>32</cp:revision>
  <dcterms:created xsi:type="dcterms:W3CDTF">2026-03-10T20:10:15Z</dcterms:created>
  <dcterms:modified xsi:type="dcterms:W3CDTF">2026-03-11T00:09:21Z</dcterms:modified>
</cp:coreProperties>
</file>