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80" r:id="rId3"/>
    <p:sldId id="257" r:id="rId4"/>
    <p:sldId id="258" r:id="rId5"/>
    <p:sldId id="259" r:id="rId6"/>
    <p:sldId id="281" r:id="rId7"/>
    <p:sldId id="260" r:id="rId8"/>
    <p:sldId id="261" r:id="rId9"/>
    <p:sldId id="262" r:id="rId10"/>
    <p:sldId id="263" r:id="rId11"/>
    <p:sldId id="282" r:id="rId12"/>
    <p:sldId id="264" r:id="rId13"/>
    <p:sldId id="265" r:id="rId14"/>
    <p:sldId id="266" r:id="rId15"/>
    <p:sldId id="283" r:id="rId16"/>
    <p:sldId id="267" r:id="rId17"/>
    <p:sldId id="268" r:id="rId18"/>
    <p:sldId id="269" r:id="rId19"/>
    <p:sldId id="284" r:id="rId20"/>
    <p:sldId id="270" r:id="rId21"/>
    <p:sldId id="271" r:id="rId22"/>
    <p:sldId id="272" r:id="rId23"/>
    <p:sldId id="285" r:id="rId24"/>
    <p:sldId id="273" r:id="rId25"/>
    <p:sldId id="274" r:id="rId26"/>
    <p:sldId id="275" r:id="rId27"/>
    <p:sldId id="286" r:id="rId28"/>
    <p:sldId id="276" r:id="rId29"/>
    <p:sldId id="277" r:id="rId30"/>
    <p:sldId id="278"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0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snapToGrid="0">
      <p:cViewPr>
        <p:scale>
          <a:sx n="86" d="100"/>
          <a:sy n="86" d="100"/>
        </p:scale>
        <p:origin x="632" y="9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03FA-83AA-E14B-807F-543DB831AD9B}" type="datetimeFigureOut">
              <a:rPr lang="en-US" smtClean="0"/>
              <a:t>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5F4E5-8E5F-FF4D-9D8B-C3CCADFC72D5}" type="slidenum">
              <a:rPr lang="en-US" smtClean="0"/>
              <a:t>‹#›</a:t>
            </a:fld>
            <a:endParaRPr lang="en-US"/>
          </a:p>
        </p:txBody>
      </p:sp>
    </p:spTree>
    <p:extLst>
      <p:ext uri="{BB962C8B-B14F-4D97-AF65-F5344CB8AC3E}">
        <p14:creationId xmlns:p14="http://schemas.microsoft.com/office/powerpoint/2010/main" val="335554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5F4E5-8E5F-FF4D-9D8B-C3CCADFC72D5}" type="slidenum">
              <a:rPr lang="en-US" smtClean="0"/>
              <a:t>1</a:t>
            </a:fld>
            <a:endParaRPr lang="en-US"/>
          </a:p>
        </p:txBody>
      </p:sp>
    </p:spTree>
    <p:extLst>
      <p:ext uri="{BB962C8B-B14F-4D97-AF65-F5344CB8AC3E}">
        <p14:creationId xmlns:p14="http://schemas.microsoft.com/office/powerpoint/2010/main" val="14526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5F4E5-8E5F-FF4D-9D8B-C3CCADFC72D5}" type="slidenum">
              <a:rPr lang="en-US" smtClean="0"/>
              <a:t>11</a:t>
            </a:fld>
            <a:endParaRPr lang="en-US"/>
          </a:p>
        </p:txBody>
      </p:sp>
    </p:spTree>
    <p:extLst>
      <p:ext uri="{BB962C8B-B14F-4D97-AF65-F5344CB8AC3E}">
        <p14:creationId xmlns:p14="http://schemas.microsoft.com/office/powerpoint/2010/main" val="3612147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5F4E5-8E5F-FF4D-9D8B-C3CCADFC72D5}" type="slidenum">
              <a:rPr lang="en-US" smtClean="0"/>
              <a:t>23</a:t>
            </a:fld>
            <a:endParaRPr lang="en-US"/>
          </a:p>
        </p:txBody>
      </p:sp>
    </p:spTree>
    <p:extLst>
      <p:ext uri="{BB962C8B-B14F-4D97-AF65-F5344CB8AC3E}">
        <p14:creationId xmlns:p14="http://schemas.microsoft.com/office/powerpoint/2010/main" val="1123719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0059A-58B3-87BA-49E8-1F93C4BF6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93447-9F2B-D137-C7F5-87CC22860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072D9-4DA2-B75F-32EC-588E5534C4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D67DCF-D98E-0C7B-1402-3F34A74DC599}"/>
              </a:ext>
            </a:extLst>
          </p:cNvPr>
          <p:cNvSpPr>
            <a:spLocks noGrp="1"/>
          </p:cNvSpPr>
          <p:nvPr>
            <p:ph type="sldNum" sz="quarter" idx="5"/>
          </p:nvPr>
        </p:nvSpPr>
        <p:spPr/>
        <p:txBody>
          <a:bodyPr/>
          <a:lstStyle/>
          <a:p>
            <a:fld id="{9695F4E5-8E5F-FF4D-9D8B-C3CCADFC72D5}" type="slidenum">
              <a:rPr lang="en-US" smtClean="0"/>
              <a:t>27</a:t>
            </a:fld>
            <a:endParaRPr lang="en-US"/>
          </a:p>
        </p:txBody>
      </p:sp>
    </p:spTree>
    <p:extLst>
      <p:ext uri="{BB962C8B-B14F-4D97-AF65-F5344CB8AC3E}">
        <p14:creationId xmlns:p14="http://schemas.microsoft.com/office/powerpoint/2010/main" val="113624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9E1F-459E-2316-0B06-B89B3C187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50868-E9B2-361D-9782-46E289F951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76424-C42E-AA58-2FEB-24450757E32C}"/>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5" name="Footer Placeholder 4">
            <a:extLst>
              <a:ext uri="{FF2B5EF4-FFF2-40B4-BE49-F238E27FC236}">
                <a16:creationId xmlns:a16="http://schemas.microsoft.com/office/drawing/2014/main" id="{68FC709D-3506-6AD6-3B32-D4F69212A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8BE1A-E950-186D-E091-54C998041A0A}"/>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152533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C049-538D-A641-D415-A79B61EADD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5AD12B-8E00-500C-F0FC-E1015DDB0C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EE04C-B6BE-71F0-2F6E-7FAB37449C80}"/>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5" name="Footer Placeholder 4">
            <a:extLst>
              <a:ext uri="{FF2B5EF4-FFF2-40B4-BE49-F238E27FC236}">
                <a16:creationId xmlns:a16="http://schemas.microsoft.com/office/drawing/2014/main" id="{D8573056-45CC-92F0-6C6A-9DA1830B7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2D18A-BDE4-92E2-3E16-C61D18270542}"/>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203454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CCFA78-E71A-5BFB-A4AA-C70785B490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CE8C7-02C3-C129-6FD1-01D5970B73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C930B-F3E0-547E-A82C-7DA007FE66FB}"/>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5" name="Footer Placeholder 4">
            <a:extLst>
              <a:ext uri="{FF2B5EF4-FFF2-40B4-BE49-F238E27FC236}">
                <a16:creationId xmlns:a16="http://schemas.microsoft.com/office/drawing/2014/main" id="{4538983C-C4A7-0BE8-A9C3-B7F4794E5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D97B3-CA12-EECC-51A1-BE8D11753E6B}"/>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55393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3FA2-EC3C-8305-B337-B4C8D73C63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69919-3737-9482-91B2-E9CCD21B92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54439-6434-AC4A-A079-C0F72DCB1D09}"/>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5" name="Footer Placeholder 4">
            <a:extLst>
              <a:ext uri="{FF2B5EF4-FFF2-40B4-BE49-F238E27FC236}">
                <a16:creationId xmlns:a16="http://schemas.microsoft.com/office/drawing/2014/main" id="{29DB7EBC-2BD4-8031-7769-C59C91308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7679-4862-FC81-449D-4BCEDE154A6E}"/>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398518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BA24-500C-5D91-FB53-8E4711A81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A2C86-1B3C-E800-9019-B649CAF755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D9BF0-4AC6-EB6D-6BAF-8947BD2119AF}"/>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5" name="Footer Placeholder 4">
            <a:extLst>
              <a:ext uri="{FF2B5EF4-FFF2-40B4-BE49-F238E27FC236}">
                <a16:creationId xmlns:a16="http://schemas.microsoft.com/office/drawing/2014/main" id="{BA29B877-A2BA-7A74-2D5D-9208F8CE8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4BF1F-7499-E75E-DC82-48CB75B794D9}"/>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339851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10C9-07A3-00BE-D67B-2845179AB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8D0DF-D057-F565-996F-98B0CB8B8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2FCDC7-641C-0069-AE9F-4CD2721E11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CA3E42-3DAF-05F4-AFF8-C49F266BC1B3}"/>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6" name="Footer Placeholder 5">
            <a:extLst>
              <a:ext uri="{FF2B5EF4-FFF2-40B4-BE49-F238E27FC236}">
                <a16:creationId xmlns:a16="http://schemas.microsoft.com/office/drawing/2014/main" id="{20864637-91CC-5327-1C9A-05D07E5E0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5425D-AADA-ABF5-0446-DF2117E1EF8F}"/>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1297091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6C64-3DCF-0D53-8112-74B802BBAA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CF498-BF8C-E1A5-C2E7-1D1C8F02D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EE4A9-66EB-41D0-7D5A-5AB9B0049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8E9F60-1673-9DE8-20C2-3411A4DD0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AC3795-5D60-CB3C-31DA-984679005D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36DDDF-A671-F92D-AD22-546850949974}"/>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8" name="Footer Placeholder 7">
            <a:extLst>
              <a:ext uri="{FF2B5EF4-FFF2-40B4-BE49-F238E27FC236}">
                <a16:creationId xmlns:a16="http://schemas.microsoft.com/office/drawing/2014/main" id="{1A6C1267-5554-0642-B8B4-770139DB47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82749-2856-4D0B-8F12-8F84EBE6D196}"/>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380121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1944-8A74-9AA0-484F-6B4BA951A0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61FEA-8A8C-19AA-F2D2-DD2A7A1FD2B6}"/>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4" name="Footer Placeholder 3">
            <a:extLst>
              <a:ext uri="{FF2B5EF4-FFF2-40B4-BE49-F238E27FC236}">
                <a16:creationId xmlns:a16="http://schemas.microsoft.com/office/drawing/2014/main" id="{EA5B66F6-B63B-37E8-24E5-E0E0F49A0A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5CCE57-7187-5F45-4B7F-819329BE6660}"/>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133464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CBF0BE-9A57-9A5B-540B-726CA215CB07}"/>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3" name="Footer Placeholder 2">
            <a:extLst>
              <a:ext uri="{FF2B5EF4-FFF2-40B4-BE49-F238E27FC236}">
                <a16:creationId xmlns:a16="http://schemas.microsoft.com/office/drawing/2014/main" id="{404225E7-AFEF-8E89-0C04-74000A2210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1FE8BE-B2AB-D1D3-0A5E-073F6599AC97}"/>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92505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52B8-D6A7-9C0E-EB84-01817779D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267B83-23B5-3193-B019-0CFEBB854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3E0FB3-C71D-5444-F983-902CE4F45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1B481-DB3F-1DC1-0718-DD894AE58E91}"/>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6" name="Footer Placeholder 5">
            <a:extLst>
              <a:ext uri="{FF2B5EF4-FFF2-40B4-BE49-F238E27FC236}">
                <a16:creationId xmlns:a16="http://schemas.microsoft.com/office/drawing/2014/main" id="{0248A489-C368-FE98-9110-9844D0416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6D4F7-508A-5C05-7AF3-097782BA4354}"/>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160016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1CD2-AC7B-16CA-E7A6-A7B3F16E2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2A1D4D-6E70-B6A3-F50E-B147459BF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35AE20-ACF6-98A5-8885-AE43175A0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4F59D-65DD-59F4-6B00-DA83B0BE389A}"/>
              </a:ext>
            </a:extLst>
          </p:cNvPr>
          <p:cNvSpPr>
            <a:spLocks noGrp="1"/>
          </p:cNvSpPr>
          <p:nvPr>
            <p:ph type="dt" sz="half" idx="10"/>
          </p:nvPr>
        </p:nvSpPr>
        <p:spPr/>
        <p:txBody>
          <a:bodyPr/>
          <a:lstStyle/>
          <a:p>
            <a:fld id="{4AF7EAAA-8874-2E4D-B63D-059CEBBA21B6}" type="datetimeFigureOut">
              <a:rPr lang="en-US" smtClean="0"/>
              <a:t>2/3/24</a:t>
            </a:fld>
            <a:endParaRPr lang="en-US"/>
          </a:p>
        </p:txBody>
      </p:sp>
      <p:sp>
        <p:nvSpPr>
          <p:cNvPr id="6" name="Footer Placeholder 5">
            <a:extLst>
              <a:ext uri="{FF2B5EF4-FFF2-40B4-BE49-F238E27FC236}">
                <a16:creationId xmlns:a16="http://schemas.microsoft.com/office/drawing/2014/main" id="{7118DCA0-8B9E-3C84-E8AC-632A32563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8EFA4-6D44-E2E6-CBBB-2D00C5DBB883}"/>
              </a:ext>
            </a:extLst>
          </p:cNvPr>
          <p:cNvSpPr>
            <a:spLocks noGrp="1"/>
          </p:cNvSpPr>
          <p:nvPr>
            <p:ph type="sldNum" sz="quarter" idx="12"/>
          </p:nvPr>
        </p:nvSpPr>
        <p:spPr/>
        <p:txBody>
          <a:bodyPr/>
          <a:lstStyle/>
          <a:p>
            <a:fld id="{602708AB-EED8-464E-BECD-119B50016D00}" type="slidenum">
              <a:rPr lang="en-US" smtClean="0"/>
              <a:t>‹#›</a:t>
            </a:fld>
            <a:endParaRPr lang="en-US"/>
          </a:p>
        </p:txBody>
      </p:sp>
    </p:spTree>
    <p:extLst>
      <p:ext uri="{BB962C8B-B14F-4D97-AF65-F5344CB8AC3E}">
        <p14:creationId xmlns:p14="http://schemas.microsoft.com/office/powerpoint/2010/main" val="252270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0B32A-00B9-9719-A4CC-C8FB7D801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56A2F0-AA6A-82AF-F2EC-3610D94FF7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650A0-4E94-E75A-0A31-9F496E4AF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7EAAA-8874-2E4D-B63D-059CEBBA21B6}" type="datetimeFigureOut">
              <a:rPr lang="en-US" smtClean="0"/>
              <a:t>2/3/24</a:t>
            </a:fld>
            <a:endParaRPr lang="en-US"/>
          </a:p>
        </p:txBody>
      </p:sp>
      <p:sp>
        <p:nvSpPr>
          <p:cNvPr id="5" name="Footer Placeholder 4">
            <a:extLst>
              <a:ext uri="{FF2B5EF4-FFF2-40B4-BE49-F238E27FC236}">
                <a16:creationId xmlns:a16="http://schemas.microsoft.com/office/drawing/2014/main" id="{21327DE0-8A06-695F-6932-3F1FC3FFC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0BEE92-2C92-E52F-F8BE-A5B4BDD81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708AB-EED8-464E-BECD-119B50016D00}" type="slidenum">
              <a:rPr lang="en-US" smtClean="0"/>
              <a:t>‹#›</a:t>
            </a:fld>
            <a:endParaRPr lang="en-US"/>
          </a:p>
        </p:txBody>
      </p:sp>
    </p:spTree>
    <p:extLst>
      <p:ext uri="{BB962C8B-B14F-4D97-AF65-F5344CB8AC3E}">
        <p14:creationId xmlns:p14="http://schemas.microsoft.com/office/powerpoint/2010/main" val="173783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66DE-1255-46CE-EC5B-D75D4707A83B}"/>
              </a:ext>
            </a:extLst>
          </p:cNvPr>
          <p:cNvSpPr>
            <a:spLocks noGrp="1"/>
          </p:cNvSpPr>
          <p:nvPr>
            <p:ph type="ctrTitle"/>
          </p:nvPr>
        </p:nvSpPr>
        <p:spPr>
          <a:xfrm>
            <a:off x="670030" y="3528126"/>
            <a:ext cx="10851931" cy="1001718"/>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The Seven Last Words of Jesus</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6491B7C-E665-7A1C-7868-D417FD7F9202}"/>
              </a:ext>
            </a:extLst>
          </p:cNvPr>
          <p:cNvPicPr>
            <a:picLocks noChangeAspect="1"/>
          </p:cNvPicPr>
          <p:nvPr/>
        </p:nvPicPr>
        <p:blipFill>
          <a:blip r:embed="rId4"/>
          <a:stretch>
            <a:fillRect/>
          </a:stretch>
        </p:blipFill>
        <p:spPr>
          <a:xfrm>
            <a:off x="1552396" y="1616337"/>
            <a:ext cx="9087195" cy="1598372"/>
          </a:xfrm>
          <a:prstGeom prst="rect">
            <a:avLst/>
          </a:prstGeom>
        </p:spPr>
      </p:pic>
      <p:cxnSp>
        <p:nvCxnSpPr>
          <p:cNvPr id="7" name="Straight Connector 6">
            <a:extLst>
              <a:ext uri="{FF2B5EF4-FFF2-40B4-BE49-F238E27FC236}">
                <a16:creationId xmlns:a16="http://schemas.microsoft.com/office/drawing/2014/main" id="{430C74B0-61D3-B6A5-F127-FE9FC317B7BD}"/>
              </a:ext>
            </a:extLst>
          </p:cNvPr>
          <p:cNvCxnSpPr>
            <a:cxnSpLocks/>
          </p:cNvCxnSpPr>
          <p:nvPr/>
        </p:nvCxnSpPr>
        <p:spPr>
          <a:xfrm>
            <a:off x="1656093" y="3390899"/>
            <a:ext cx="8879805" cy="0"/>
          </a:xfrm>
          <a:prstGeom prst="line">
            <a:avLst/>
          </a:prstGeom>
          <a:ln w="25400">
            <a:headEnd type="diamond"/>
            <a:tailEnd type="diamo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7175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EA79E475-230B-8409-C81C-83CDAA8C69CD}"/>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F3DEC5BD-2993-6923-5387-67918067AC79}"/>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D7B20F43-54E4-A743-2361-ADA39DFBD540}"/>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1BD13102-DF8C-D703-D7F7-7A038358966C}"/>
              </a:ext>
            </a:extLst>
          </p:cNvPr>
          <p:cNvSpPr txBox="1"/>
          <p:nvPr/>
        </p:nvSpPr>
        <p:spPr>
          <a:xfrm>
            <a:off x="566749" y="2286136"/>
            <a:ext cx="11058502" cy="1938992"/>
          </a:xfrm>
          <a:prstGeom prst="rect">
            <a:avLst/>
          </a:prstGeom>
          <a:noFill/>
        </p:spPr>
        <p:txBody>
          <a:bodyPr wrap="square" rtlCol="0">
            <a:spAutoFit/>
          </a:bodyPr>
          <a:lstStyle/>
          <a:p>
            <a:r>
              <a:rPr lang="en-US" sz="4000" dirty="0"/>
              <a:t>Gracious Lord, grant us the assurance of Your presence in our lives and the hope of eternal communion with You.</a:t>
            </a:r>
          </a:p>
        </p:txBody>
      </p:sp>
      <p:sp>
        <p:nvSpPr>
          <p:cNvPr id="11" name="TextBox 10">
            <a:extLst>
              <a:ext uri="{FF2B5EF4-FFF2-40B4-BE49-F238E27FC236}">
                <a16:creationId xmlns:a16="http://schemas.microsoft.com/office/drawing/2014/main" id="{FB5EC9C7-AF5D-C933-8929-5169D4F4836B}"/>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2560334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213"/>
            <a:lum/>
          </a:blip>
          <a:srcRect/>
          <a:stretch>
            <a:fillRect/>
          </a:stretch>
        </a:blipFill>
        <a:effectLst/>
      </p:bgPr>
    </p:bg>
    <p:spTree>
      <p:nvGrpSpPr>
        <p:cNvPr id="1" name="">
          <a:extLst>
            <a:ext uri="{FF2B5EF4-FFF2-40B4-BE49-F238E27FC236}">
              <a16:creationId xmlns:a16="http://schemas.microsoft.com/office/drawing/2014/main" id="{2A9E6153-C541-BBE3-446B-1D864AB1B4C8}"/>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48567CE9-D706-3D0C-44B9-D2F03A8C2E66}"/>
              </a:ext>
            </a:extLst>
          </p:cNvPr>
          <p:cNvPicPr>
            <a:picLocks noChangeAspect="1"/>
          </p:cNvPicPr>
          <p:nvPr/>
        </p:nvPicPr>
        <p:blipFill>
          <a:blip r:embed="rId4"/>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E9D5C50D-C0CB-F263-E2CD-FE2EFF752FE1}"/>
              </a:ext>
            </a:extLst>
          </p:cNvPr>
          <p:cNvSpPr>
            <a:spLocks noGrp="1"/>
          </p:cNvSpPr>
          <p:nvPr>
            <p:ph type="ctrTitle"/>
          </p:nvPr>
        </p:nvSpPr>
        <p:spPr>
          <a:xfrm>
            <a:off x="5602967" y="119027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3</a:t>
            </a:r>
          </a:p>
        </p:txBody>
      </p:sp>
      <p:sp>
        <p:nvSpPr>
          <p:cNvPr id="11" name="TextBox 10">
            <a:extLst>
              <a:ext uri="{FF2B5EF4-FFF2-40B4-BE49-F238E27FC236}">
                <a16:creationId xmlns:a16="http://schemas.microsoft.com/office/drawing/2014/main" id="{9E5E28D7-B3F0-2F66-F971-D41D6FA13FBB}"/>
              </a:ext>
            </a:extLst>
          </p:cNvPr>
          <p:cNvSpPr txBox="1"/>
          <p:nvPr/>
        </p:nvSpPr>
        <p:spPr>
          <a:xfrm>
            <a:off x="1297664" y="2801995"/>
            <a:ext cx="9596667"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“Woman, here is your son. </a:t>
            </a:r>
            <a:br>
              <a:rPr lang="en-US" sz="6000" b="1" dirty="0">
                <a:solidFill>
                  <a:srgbClr val="C00000"/>
                </a:solidFill>
                <a:latin typeface="Cambria" panose="02040503050406030204" pitchFamily="18" charset="0"/>
              </a:rPr>
            </a:br>
            <a:r>
              <a:rPr lang="en-US" sz="6000" b="1" dirty="0">
                <a:solidFill>
                  <a:srgbClr val="C00000"/>
                </a:solidFill>
                <a:latin typeface="Cambria" panose="02040503050406030204" pitchFamily="18" charset="0"/>
              </a:rPr>
              <a:t>Here is your mother.”</a:t>
            </a:r>
          </a:p>
        </p:txBody>
      </p:sp>
    </p:spTree>
    <p:extLst>
      <p:ext uri="{BB962C8B-B14F-4D97-AF65-F5344CB8AC3E}">
        <p14:creationId xmlns:p14="http://schemas.microsoft.com/office/powerpoint/2010/main" val="2253671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EA8AF9A2-7C67-68B7-77BD-E18A6DD0C486}"/>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FC1259B2-35D3-0AD7-3DB2-B40B72D2E1CD}"/>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CC85EA05-D555-B900-D78C-0EDC2C6BE4EB}"/>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210A53BF-FD75-DFC0-E974-A7281CA6BBD6}"/>
              </a:ext>
            </a:extLst>
          </p:cNvPr>
          <p:cNvSpPr txBox="1"/>
          <p:nvPr/>
        </p:nvSpPr>
        <p:spPr>
          <a:xfrm>
            <a:off x="566749" y="2286136"/>
            <a:ext cx="11058502" cy="4031873"/>
          </a:xfrm>
          <a:prstGeom prst="rect">
            <a:avLst/>
          </a:prstGeom>
          <a:noFill/>
        </p:spPr>
        <p:txBody>
          <a:bodyPr wrap="square" rtlCol="0">
            <a:spAutoFit/>
          </a:bodyPr>
          <a:lstStyle/>
          <a:p>
            <a:r>
              <a:rPr lang="en-US" sz="3200" dirty="0"/>
              <a:t>Near the cross of Jesus stood his mother, his mother’s sister, Mary the wife of </a:t>
            </a:r>
            <a:r>
              <a:rPr lang="en-US" sz="3200" dirty="0" err="1"/>
              <a:t>Clopas</a:t>
            </a:r>
            <a:r>
              <a:rPr lang="en-US" sz="3200" dirty="0"/>
              <a:t>, and Mary Magdalene. When Jesus saw his mother there, and the disciple whom he loved standing nearby, he said to her, </a:t>
            </a:r>
            <a:r>
              <a:rPr lang="en-US" sz="3200" b="1" i="1" dirty="0"/>
              <a:t>“Woman, here is your son</a:t>
            </a:r>
            <a:r>
              <a:rPr lang="en-US" sz="3200" dirty="0"/>
              <a:t>,” and to the disciple, “</a:t>
            </a:r>
            <a:r>
              <a:rPr lang="en-US" sz="3200" b="1" i="1" dirty="0"/>
              <a:t>Here is your mother.” </a:t>
            </a:r>
            <a:r>
              <a:rPr lang="en-US" sz="3200" dirty="0"/>
              <a:t>From that time on, this disciple took her into his home.</a:t>
            </a:r>
          </a:p>
          <a:p>
            <a:endParaRPr lang="en-US" sz="3200" dirty="0"/>
          </a:p>
          <a:p>
            <a:r>
              <a:rPr lang="en-US" sz="3200" b="1" dirty="0"/>
              <a:t>– John 19:25-27 (NIV)</a:t>
            </a:r>
          </a:p>
        </p:txBody>
      </p:sp>
      <p:sp>
        <p:nvSpPr>
          <p:cNvPr id="11" name="TextBox 10">
            <a:extLst>
              <a:ext uri="{FF2B5EF4-FFF2-40B4-BE49-F238E27FC236}">
                <a16:creationId xmlns:a16="http://schemas.microsoft.com/office/drawing/2014/main" id="{24454154-C68E-7E3C-6553-75E29ADFB7EB}"/>
              </a:ext>
            </a:extLst>
          </p:cNvPr>
          <p:cNvSpPr txBox="1"/>
          <p:nvPr/>
        </p:nvSpPr>
        <p:spPr>
          <a:xfrm>
            <a:off x="2028584" y="447970"/>
            <a:ext cx="9596667" cy="1323439"/>
          </a:xfrm>
          <a:prstGeom prst="rect">
            <a:avLst/>
          </a:prstGeom>
          <a:noFill/>
        </p:spPr>
        <p:txBody>
          <a:bodyPr wrap="square" rtlCol="0">
            <a:spAutoFit/>
          </a:bodyPr>
          <a:lstStyle/>
          <a:p>
            <a:r>
              <a:rPr lang="en-US" sz="4000" b="1" dirty="0">
                <a:solidFill>
                  <a:srgbClr val="C00000"/>
                </a:solidFill>
                <a:latin typeface="Cambria" panose="02040503050406030204" pitchFamily="18" charset="0"/>
              </a:rPr>
              <a:t>“Woman, here is your son. </a:t>
            </a:r>
            <a:br>
              <a:rPr lang="en-US" sz="4000" b="1" dirty="0">
                <a:solidFill>
                  <a:srgbClr val="C00000"/>
                </a:solidFill>
                <a:latin typeface="Cambria" panose="02040503050406030204" pitchFamily="18" charset="0"/>
              </a:rPr>
            </a:br>
            <a:r>
              <a:rPr lang="en-US" sz="4000" b="1" dirty="0">
                <a:solidFill>
                  <a:srgbClr val="C00000"/>
                </a:solidFill>
                <a:latin typeface="Cambria" panose="02040503050406030204" pitchFamily="18" charset="0"/>
              </a:rPr>
              <a:t>Here is your mother.”</a:t>
            </a:r>
          </a:p>
        </p:txBody>
      </p:sp>
    </p:spTree>
    <p:extLst>
      <p:ext uri="{BB962C8B-B14F-4D97-AF65-F5344CB8AC3E}">
        <p14:creationId xmlns:p14="http://schemas.microsoft.com/office/powerpoint/2010/main" val="3295347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B1598521-EF34-A4C8-FD61-89E375C12A9D}"/>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293D1FB7-F5B2-A2AA-3113-7C36372E923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CD4B6CDD-5226-466A-5DCD-515524AB8708}"/>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5FF93EB1-E751-5D4B-3DEB-4967D5D28C5B}"/>
              </a:ext>
            </a:extLst>
          </p:cNvPr>
          <p:cNvSpPr txBox="1"/>
          <p:nvPr/>
        </p:nvSpPr>
        <p:spPr>
          <a:xfrm>
            <a:off x="566749" y="2286136"/>
            <a:ext cx="11058502" cy="4031873"/>
          </a:xfrm>
          <a:prstGeom prst="rect">
            <a:avLst/>
          </a:prstGeom>
          <a:noFill/>
        </p:spPr>
        <p:txBody>
          <a:bodyPr wrap="square" rtlCol="0">
            <a:spAutoFit/>
          </a:bodyPr>
          <a:lstStyle/>
          <a:p>
            <a:pPr marL="514350" indent="-514350">
              <a:buFont typeface="+mj-lt"/>
              <a:buAutoNum type="arabicPeriod"/>
            </a:pPr>
            <a:r>
              <a:rPr lang="en-US" sz="3200" dirty="0"/>
              <a:t>Jesus invites us into a relationship with Him - how has Jesus defined this relationship with you?</a:t>
            </a:r>
          </a:p>
          <a:p>
            <a:pPr marL="514350" indent="-514350">
              <a:buFont typeface="+mj-lt"/>
              <a:buAutoNum type="arabicPeriod"/>
            </a:pPr>
            <a:r>
              <a:rPr lang="en-US" sz="3200" dirty="0"/>
              <a:t>How are your relationships with others? Where can there be improvement?</a:t>
            </a:r>
          </a:p>
          <a:p>
            <a:pPr marL="514350" indent="-514350">
              <a:buFont typeface="+mj-lt"/>
              <a:buAutoNum type="arabicPeriod"/>
            </a:pPr>
            <a:r>
              <a:rPr lang="en-US" sz="3200" dirty="0"/>
              <a:t>How open is your church community to new relationships with newcomers, new adherents, new members? Where can there be improvement?</a:t>
            </a:r>
          </a:p>
          <a:p>
            <a:pPr marL="514350" indent="-514350">
              <a:buFont typeface="+mj-lt"/>
              <a:buAutoNum type="arabicPeriod"/>
            </a:pPr>
            <a:endParaRPr lang="en-US" sz="3200" dirty="0"/>
          </a:p>
        </p:txBody>
      </p:sp>
      <p:sp>
        <p:nvSpPr>
          <p:cNvPr id="11" name="TextBox 10">
            <a:extLst>
              <a:ext uri="{FF2B5EF4-FFF2-40B4-BE49-F238E27FC236}">
                <a16:creationId xmlns:a16="http://schemas.microsoft.com/office/drawing/2014/main" id="{1712A793-D5EE-2D63-1C70-A83768E2F39A}"/>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303100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247251AF-9011-C6B3-B303-4C87591757E0}"/>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6C0D0E79-715A-FAD5-5255-1DA59BFA9729}"/>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494480B5-1FFC-0285-94EC-E76B1C26013D}"/>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A03729B7-F75C-376B-0392-8E13D4B05BB8}"/>
              </a:ext>
            </a:extLst>
          </p:cNvPr>
          <p:cNvSpPr txBox="1"/>
          <p:nvPr/>
        </p:nvSpPr>
        <p:spPr>
          <a:xfrm>
            <a:off x="566749" y="2286136"/>
            <a:ext cx="11058502" cy="1938992"/>
          </a:xfrm>
          <a:prstGeom prst="rect">
            <a:avLst/>
          </a:prstGeom>
          <a:noFill/>
        </p:spPr>
        <p:txBody>
          <a:bodyPr wrap="square" rtlCol="0">
            <a:spAutoFit/>
          </a:bodyPr>
          <a:lstStyle/>
          <a:p>
            <a:r>
              <a:rPr lang="en-US" sz="4000" dirty="0"/>
              <a:t>Lord Jesus, teach us to care for one another as You cared for Your mother and disciples. Help us build communities of love and support.</a:t>
            </a:r>
          </a:p>
        </p:txBody>
      </p:sp>
      <p:sp>
        <p:nvSpPr>
          <p:cNvPr id="11" name="TextBox 10">
            <a:extLst>
              <a:ext uri="{FF2B5EF4-FFF2-40B4-BE49-F238E27FC236}">
                <a16:creationId xmlns:a16="http://schemas.microsoft.com/office/drawing/2014/main" id="{A523FA2A-4A4F-8F14-FD9F-58DD1D8C6C08}"/>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389538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213"/>
            <a:lum/>
          </a:blip>
          <a:srcRect/>
          <a:stretch>
            <a:fillRect/>
          </a:stretch>
        </a:blipFill>
        <a:effectLst/>
      </p:bgPr>
    </p:bg>
    <p:spTree>
      <p:nvGrpSpPr>
        <p:cNvPr id="1" name="">
          <a:extLst>
            <a:ext uri="{FF2B5EF4-FFF2-40B4-BE49-F238E27FC236}">
              <a16:creationId xmlns:a16="http://schemas.microsoft.com/office/drawing/2014/main" id="{7E7CB8C9-5BF9-BCC7-9740-D6D4B3ABC64B}"/>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F3AC5953-1D12-F06C-AB4C-17CAF564CF3E}"/>
              </a:ext>
            </a:extLst>
          </p:cNvPr>
          <p:cNvPicPr>
            <a:picLocks noChangeAspect="1"/>
          </p:cNvPicPr>
          <p:nvPr/>
        </p:nvPicPr>
        <p:blipFill>
          <a:blip r:embed="rId3"/>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8694992A-DC07-5822-0471-17C34000C4B3}"/>
              </a:ext>
            </a:extLst>
          </p:cNvPr>
          <p:cNvSpPr>
            <a:spLocks noGrp="1"/>
          </p:cNvSpPr>
          <p:nvPr>
            <p:ph type="ctrTitle"/>
          </p:nvPr>
        </p:nvSpPr>
        <p:spPr>
          <a:xfrm>
            <a:off x="5602967" y="119027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4</a:t>
            </a:r>
          </a:p>
        </p:txBody>
      </p:sp>
      <p:sp>
        <p:nvSpPr>
          <p:cNvPr id="11" name="TextBox 10">
            <a:extLst>
              <a:ext uri="{FF2B5EF4-FFF2-40B4-BE49-F238E27FC236}">
                <a16:creationId xmlns:a16="http://schemas.microsoft.com/office/drawing/2014/main" id="{01FBF391-C586-97C1-8019-C2F1E56DE0CF}"/>
              </a:ext>
            </a:extLst>
          </p:cNvPr>
          <p:cNvSpPr txBox="1"/>
          <p:nvPr/>
        </p:nvSpPr>
        <p:spPr>
          <a:xfrm>
            <a:off x="996102" y="2786563"/>
            <a:ext cx="10199792"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“My God, my God,</a:t>
            </a:r>
            <a:br>
              <a:rPr lang="en-US" sz="6000" b="1" dirty="0">
                <a:solidFill>
                  <a:srgbClr val="C00000"/>
                </a:solidFill>
                <a:latin typeface="Cambria" panose="02040503050406030204" pitchFamily="18" charset="0"/>
              </a:rPr>
            </a:br>
            <a:r>
              <a:rPr lang="en-US" sz="6000" b="1" dirty="0">
                <a:solidFill>
                  <a:srgbClr val="C00000"/>
                </a:solidFill>
                <a:latin typeface="Cambria" panose="02040503050406030204" pitchFamily="18" charset="0"/>
              </a:rPr>
              <a:t>why have you forsaken me?”</a:t>
            </a:r>
          </a:p>
        </p:txBody>
      </p:sp>
    </p:spTree>
    <p:extLst>
      <p:ext uri="{BB962C8B-B14F-4D97-AF65-F5344CB8AC3E}">
        <p14:creationId xmlns:p14="http://schemas.microsoft.com/office/powerpoint/2010/main" val="7010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F3C46267-E042-F0C3-8AC7-64054D1EDA0A}"/>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4C5CC857-A03F-88AF-6A4C-E14FF2F84628}"/>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3CC90087-EFEB-3F5F-1BAE-38CC16AF68E4}"/>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AE8B8AB6-DF21-0546-1F62-33E16A63547D}"/>
              </a:ext>
            </a:extLst>
          </p:cNvPr>
          <p:cNvSpPr txBox="1"/>
          <p:nvPr/>
        </p:nvSpPr>
        <p:spPr>
          <a:xfrm>
            <a:off x="566749" y="2286136"/>
            <a:ext cx="11058502" cy="3539430"/>
          </a:xfrm>
          <a:prstGeom prst="rect">
            <a:avLst/>
          </a:prstGeom>
          <a:noFill/>
        </p:spPr>
        <p:txBody>
          <a:bodyPr wrap="square" rtlCol="0">
            <a:spAutoFit/>
          </a:bodyPr>
          <a:lstStyle/>
          <a:p>
            <a:r>
              <a:rPr lang="en-US" sz="3200" dirty="0"/>
              <a:t>At noon, darkness came over the whole land until three in the afternoon. And at three in the afternoon Jesus cried out in a loud voice, “</a:t>
            </a:r>
            <a:r>
              <a:rPr lang="en-US" sz="3200" b="1" i="1" dirty="0"/>
              <a:t>Eloi, Eloi, </a:t>
            </a:r>
            <a:r>
              <a:rPr lang="en-US" sz="3200" b="1" i="1" dirty="0" err="1"/>
              <a:t>lema</a:t>
            </a:r>
            <a:r>
              <a:rPr lang="en-US" sz="3200" b="1" i="1" dirty="0"/>
              <a:t> </a:t>
            </a:r>
            <a:r>
              <a:rPr lang="en-US" sz="3200" b="1" i="1" dirty="0" err="1"/>
              <a:t>sabachthani</a:t>
            </a:r>
            <a:r>
              <a:rPr lang="en-US" sz="3200" b="1" i="1" dirty="0"/>
              <a:t>?</a:t>
            </a:r>
            <a:r>
              <a:rPr lang="en-US" sz="3200" dirty="0"/>
              <a:t>” (which means “</a:t>
            </a:r>
            <a:r>
              <a:rPr lang="en-US" sz="3200" b="1" i="1" dirty="0"/>
              <a:t>My God, my God, why have you forsaken me?</a:t>
            </a:r>
            <a:r>
              <a:rPr lang="en-US" sz="3200" dirty="0"/>
              <a:t>”).</a:t>
            </a:r>
          </a:p>
          <a:p>
            <a:endParaRPr lang="en-US" sz="3200" dirty="0"/>
          </a:p>
          <a:p>
            <a:r>
              <a:rPr lang="en-US" sz="3200" b="1" dirty="0"/>
              <a:t>– Mark 15:33-34 (NIV)</a:t>
            </a:r>
          </a:p>
          <a:p>
            <a:endParaRPr lang="en-US" sz="3200" dirty="0"/>
          </a:p>
        </p:txBody>
      </p:sp>
      <p:sp>
        <p:nvSpPr>
          <p:cNvPr id="11" name="TextBox 10">
            <a:extLst>
              <a:ext uri="{FF2B5EF4-FFF2-40B4-BE49-F238E27FC236}">
                <a16:creationId xmlns:a16="http://schemas.microsoft.com/office/drawing/2014/main" id="{805FFE0C-2416-906B-4082-B2B9C319F2DC}"/>
              </a:ext>
            </a:extLst>
          </p:cNvPr>
          <p:cNvSpPr txBox="1"/>
          <p:nvPr/>
        </p:nvSpPr>
        <p:spPr>
          <a:xfrm>
            <a:off x="2028584" y="432980"/>
            <a:ext cx="9596667" cy="1323439"/>
          </a:xfrm>
          <a:prstGeom prst="rect">
            <a:avLst/>
          </a:prstGeom>
          <a:noFill/>
        </p:spPr>
        <p:txBody>
          <a:bodyPr wrap="square" rtlCol="0">
            <a:spAutoFit/>
          </a:bodyPr>
          <a:lstStyle/>
          <a:p>
            <a:r>
              <a:rPr lang="en-US" sz="4000" b="1" dirty="0">
                <a:solidFill>
                  <a:srgbClr val="C00000"/>
                </a:solidFill>
                <a:latin typeface="Cambria" panose="02040503050406030204" pitchFamily="18" charset="0"/>
              </a:rPr>
              <a:t>“My God, my God,</a:t>
            </a:r>
            <a:br>
              <a:rPr lang="en-US" sz="4000" b="1" dirty="0">
                <a:solidFill>
                  <a:srgbClr val="C00000"/>
                </a:solidFill>
                <a:latin typeface="Cambria" panose="02040503050406030204" pitchFamily="18" charset="0"/>
              </a:rPr>
            </a:br>
            <a:r>
              <a:rPr lang="en-US" sz="4000" b="1" dirty="0">
                <a:solidFill>
                  <a:srgbClr val="C00000"/>
                </a:solidFill>
                <a:latin typeface="Cambria" panose="02040503050406030204" pitchFamily="18" charset="0"/>
              </a:rPr>
              <a:t>why have you forsaken me?”</a:t>
            </a:r>
          </a:p>
        </p:txBody>
      </p:sp>
    </p:spTree>
    <p:extLst>
      <p:ext uri="{BB962C8B-B14F-4D97-AF65-F5344CB8AC3E}">
        <p14:creationId xmlns:p14="http://schemas.microsoft.com/office/powerpoint/2010/main" val="55659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407CBBFB-8A65-4571-389D-26F724122288}"/>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5AA8CB81-368F-EA08-FBE1-D5D1742F06B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572EE6F6-8B85-1994-47BB-3DDE4AE74A03}"/>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A29A878E-61F4-E211-1C33-7A9AC3B026A6}"/>
              </a:ext>
            </a:extLst>
          </p:cNvPr>
          <p:cNvSpPr txBox="1"/>
          <p:nvPr/>
        </p:nvSpPr>
        <p:spPr>
          <a:xfrm>
            <a:off x="566749" y="2286136"/>
            <a:ext cx="11058502" cy="2062103"/>
          </a:xfrm>
          <a:prstGeom prst="rect">
            <a:avLst/>
          </a:prstGeom>
          <a:noFill/>
        </p:spPr>
        <p:txBody>
          <a:bodyPr wrap="square" rtlCol="0">
            <a:spAutoFit/>
          </a:bodyPr>
          <a:lstStyle/>
          <a:p>
            <a:pPr marL="514350" indent="-514350">
              <a:buFont typeface="+mj-lt"/>
              <a:buAutoNum type="arabicPeriod"/>
            </a:pPr>
            <a:r>
              <a:rPr lang="en-US" sz="3200" dirty="0"/>
              <a:t>Contemplate the depth of Jesus’ isolation and abandonment.</a:t>
            </a:r>
          </a:p>
          <a:p>
            <a:pPr marL="514350" indent="-514350">
              <a:buFont typeface="+mj-lt"/>
              <a:buAutoNum type="arabicPeriod"/>
            </a:pPr>
            <a:endParaRPr lang="en-US" sz="3200" dirty="0"/>
          </a:p>
          <a:p>
            <a:pPr marL="514350" indent="-514350">
              <a:buFont typeface="+mj-lt"/>
              <a:buAutoNum type="arabicPeriod"/>
            </a:pPr>
            <a:r>
              <a:rPr lang="en-US" sz="3200" dirty="0"/>
              <a:t>How would you gauge the distance you are experiencing with God? Is He near or far? Are you near or far?</a:t>
            </a:r>
          </a:p>
        </p:txBody>
      </p:sp>
      <p:sp>
        <p:nvSpPr>
          <p:cNvPr id="11" name="TextBox 10">
            <a:extLst>
              <a:ext uri="{FF2B5EF4-FFF2-40B4-BE49-F238E27FC236}">
                <a16:creationId xmlns:a16="http://schemas.microsoft.com/office/drawing/2014/main" id="{BFAE243A-FE8D-54AF-7749-3A14E76EA34C}"/>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93765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85BFDCDB-185A-FC2E-82E9-F7E094CD0BEE}"/>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0E0E66C4-BF5D-8695-E80C-9F6B1A3039EE}"/>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22EC3C9C-FD4D-D13C-FD91-49BC08121983}"/>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A9F49E8B-03EC-FCD9-8AF2-28FD7569767B}"/>
              </a:ext>
            </a:extLst>
          </p:cNvPr>
          <p:cNvSpPr txBox="1"/>
          <p:nvPr/>
        </p:nvSpPr>
        <p:spPr>
          <a:xfrm>
            <a:off x="566749" y="2286136"/>
            <a:ext cx="10840766" cy="2554545"/>
          </a:xfrm>
          <a:prstGeom prst="rect">
            <a:avLst/>
          </a:prstGeom>
          <a:noFill/>
        </p:spPr>
        <p:txBody>
          <a:bodyPr wrap="square" rtlCol="0">
            <a:spAutoFit/>
          </a:bodyPr>
          <a:lstStyle/>
          <a:p>
            <a:r>
              <a:rPr lang="en-US" sz="4000" dirty="0"/>
              <a:t>Lord, in moments of despair, remind us of Your enduring presence and grant us the strength to trust in Your plan even when it is beyond our understanding.</a:t>
            </a:r>
          </a:p>
        </p:txBody>
      </p:sp>
      <p:sp>
        <p:nvSpPr>
          <p:cNvPr id="11" name="TextBox 10">
            <a:extLst>
              <a:ext uri="{FF2B5EF4-FFF2-40B4-BE49-F238E27FC236}">
                <a16:creationId xmlns:a16="http://schemas.microsoft.com/office/drawing/2014/main" id="{1191958C-90DE-A084-7982-087F98E3DEA9}"/>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1845929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213"/>
            <a:lum/>
          </a:blip>
          <a:srcRect/>
          <a:stretch>
            <a:fillRect/>
          </a:stretch>
        </a:blipFill>
        <a:effectLst/>
      </p:bgPr>
    </p:bg>
    <p:spTree>
      <p:nvGrpSpPr>
        <p:cNvPr id="1" name="">
          <a:extLst>
            <a:ext uri="{FF2B5EF4-FFF2-40B4-BE49-F238E27FC236}">
              <a16:creationId xmlns:a16="http://schemas.microsoft.com/office/drawing/2014/main" id="{6C0692DE-36B6-CF05-7877-21E8FA8AEA3B}"/>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9C84C9D8-A189-4180-8693-168EB4A6F86F}"/>
              </a:ext>
            </a:extLst>
          </p:cNvPr>
          <p:cNvPicPr>
            <a:picLocks noChangeAspect="1"/>
          </p:cNvPicPr>
          <p:nvPr/>
        </p:nvPicPr>
        <p:blipFill>
          <a:blip r:embed="rId3"/>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F0AFAEF0-04ED-1E43-176F-D9EB89E83B58}"/>
              </a:ext>
            </a:extLst>
          </p:cNvPr>
          <p:cNvSpPr>
            <a:spLocks noGrp="1"/>
          </p:cNvSpPr>
          <p:nvPr>
            <p:ph type="ctrTitle"/>
          </p:nvPr>
        </p:nvSpPr>
        <p:spPr>
          <a:xfrm>
            <a:off x="5602967" y="119027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5</a:t>
            </a:r>
          </a:p>
        </p:txBody>
      </p:sp>
      <p:sp>
        <p:nvSpPr>
          <p:cNvPr id="11" name="TextBox 10">
            <a:extLst>
              <a:ext uri="{FF2B5EF4-FFF2-40B4-BE49-F238E27FC236}">
                <a16:creationId xmlns:a16="http://schemas.microsoft.com/office/drawing/2014/main" id="{06EB1B80-F0DF-DE06-F8C9-C1C0EDEA5D1E}"/>
              </a:ext>
            </a:extLst>
          </p:cNvPr>
          <p:cNvSpPr txBox="1"/>
          <p:nvPr/>
        </p:nvSpPr>
        <p:spPr>
          <a:xfrm>
            <a:off x="1297664" y="2921168"/>
            <a:ext cx="9596667" cy="1107996"/>
          </a:xfrm>
          <a:prstGeom prst="rect">
            <a:avLst/>
          </a:prstGeom>
          <a:noFill/>
        </p:spPr>
        <p:txBody>
          <a:bodyPr wrap="square" rtlCol="0">
            <a:spAutoFit/>
          </a:bodyPr>
          <a:lstStyle/>
          <a:p>
            <a:pPr algn="ctr"/>
            <a:r>
              <a:rPr lang="en-US" sz="6600" b="1" dirty="0">
                <a:solidFill>
                  <a:srgbClr val="C00000"/>
                </a:solidFill>
                <a:latin typeface="Cambria" panose="02040503050406030204" pitchFamily="18" charset="0"/>
              </a:rPr>
              <a:t>“I am thirsty.”</a:t>
            </a:r>
          </a:p>
        </p:txBody>
      </p:sp>
    </p:spTree>
    <p:extLst>
      <p:ext uri="{BB962C8B-B14F-4D97-AF65-F5344CB8AC3E}">
        <p14:creationId xmlns:p14="http://schemas.microsoft.com/office/powerpoint/2010/main" val="167025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213"/>
            <a:lum/>
          </a:blip>
          <a:srcRect/>
          <a:stretch>
            <a:fillRect/>
          </a:stretch>
        </a:blipFill>
        <a:effectLst/>
      </p:bgPr>
    </p:bg>
    <p:spTree>
      <p:nvGrpSpPr>
        <p:cNvPr id="1" name="">
          <a:extLst>
            <a:ext uri="{FF2B5EF4-FFF2-40B4-BE49-F238E27FC236}">
              <a16:creationId xmlns:a16="http://schemas.microsoft.com/office/drawing/2014/main" id="{12F19FAA-6423-D414-2AF3-DB99932173DD}"/>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2620F011-DCF6-7FB1-3476-3358931EA3AD}"/>
              </a:ext>
            </a:extLst>
          </p:cNvPr>
          <p:cNvPicPr>
            <a:picLocks noChangeAspect="1"/>
          </p:cNvPicPr>
          <p:nvPr/>
        </p:nvPicPr>
        <p:blipFill>
          <a:blip r:embed="rId3"/>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CEF73216-3029-EA2A-E3DC-6B75F587D3C0}"/>
              </a:ext>
            </a:extLst>
          </p:cNvPr>
          <p:cNvSpPr>
            <a:spLocks noGrp="1"/>
          </p:cNvSpPr>
          <p:nvPr>
            <p:ph type="ctrTitle"/>
          </p:nvPr>
        </p:nvSpPr>
        <p:spPr>
          <a:xfrm>
            <a:off x="5602967" y="119027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0A361D37-DA27-5DC6-1371-5E088654CEF5}"/>
              </a:ext>
            </a:extLst>
          </p:cNvPr>
          <p:cNvSpPr txBox="1"/>
          <p:nvPr/>
        </p:nvSpPr>
        <p:spPr>
          <a:xfrm>
            <a:off x="1722245" y="2697788"/>
            <a:ext cx="8747505" cy="286232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“Father, forgive them, for they do not know what they are doing.”</a:t>
            </a:r>
          </a:p>
        </p:txBody>
      </p:sp>
    </p:spTree>
    <p:extLst>
      <p:ext uri="{BB962C8B-B14F-4D97-AF65-F5344CB8AC3E}">
        <p14:creationId xmlns:p14="http://schemas.microsoft.com/office/powerpoint/2010/main" val="1623740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94D4B161-DBEA-9C02-1A00-7C00C972DC53}"/>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FB7071BF-9DCF-A0B8-F805-69F965115D5E}"/>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99982A8B-54B8-8BD4-5925-831B706E6BE5}"/>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5</a:t>
            </a:r>
          </a:p>
        </p:txBody>
      </p:sp>
      <p:sp>
        <p:nvSpPr>
          <p:cNvPr id="10" name="TextBox 9">
            <a:extLst>
              <a:ext uri="{FF2B5EF4-FFF2-40B4-BE49-F238E27FC236}">
                <a16:creationId xmlns:a16="http://schemas.microsoft.com/office/drawing/2014/main" id="{739D900E-B641-04C4-C471-E9E0C96EC2C8}"/>
              </a:ext>
            </a:extLst>
          </p:cNvPr>
          <p:cNvSpPr txBox="1"/>
          <p:nvPr/>
        </p:nvSpPr>
        <p:spPr>
          <a:xfrm>
            <a:off x="566749" y="2286136"/>
            <a:ext cx="11058502" cy="2554545"/>
          </a:xfrm>
          <a:prstGeom prst="rect">
            <a:avLst/>
          </a:prstGeom>
          <a:noFill/>
        </p:spPr>
        <p:txBody>
          <a:bodyPr wrap="square" rtlCol="0">
            <a:spAutoFit/>
          </a:bodyPr>
          <a:lstStyle/>
          <a:p>
            <a:r>
              <a:rPr lang="en-US" sz="3200" dirty="0"/>
              <a:t>Later, knowing that everything had now been finished, and so that Scripture would be fulfilled, Jesus said, “</a:t>
            </a:r>
            <a:r>
              <a:rPr lang="en-US" sz="3200" b="1" i="1" dirty="0"/>
              <a:t>I am thirsty</a:t>
            </a:r>
            <a:r>
              <a:rPr lang="en-US" sz="3200" dirty="0"/>
              <a:t>.”</a:t>
            </a:r>
          </a:p>
          <a:p>
            <a:endParaRPr lang="en-US" sz="3200" dirty="0"/>
          </a:p>
          <a:p>
            <a:r>
              <a:rPr lang="en-US" sz="3200" b="1" dirty="0"/>
              <a:t>– John 19:28 (NIV)</a:t>
            </a:r>
          </a:p>
          <a:p>
            <a:endParaRPr lang="en-US" sz="3200" dirty="0"/>
          </a:p>
        </p:txBody>
      </p:sp>
      <p:sp>
        <p:nvSpPr>
          <p:cNvPr id="11" name="TextBox 10">
            <a:extLst>
              <a:ext uri="{FF2B5EF4-FFF2-40B4-BE49-F238E27FC236}">
                <a16:creationId xmlns:a16="http://schemas.microsoft.com/office/drawing/2014/main" id="{767757FE-AD44-381E-DE17-8EC1D4B3DE50}"/>
              </a:ext>
            </a:extLst>
          </p:cNvPr>
          <p:cNvSpPr txBox="1"/>
          <p:nvPr/>
        </p:nvSpPr>
        <p:spPr>
          <a:xfrm>
            <a:off x="2028584" y="619328"/>
            <a:ext cx="9596667" cy="769441"/>
          </a:xfrm>
          <a:prstGeom prst="rect">
            <a:avLst/>
          </a:prstGeom>
          <a:noFill/>
        </p:spPr>
        <p:txBody>
          <a:bodyPr wrap="square" rtlCol="0">
            <a:spAutoFit/>
          </a:bodyPr>
          <a:lstStyle/>
          <a:p>
            <a:r>
              <a:rPr lang="en-US" sz="4400" b="1" dirty="0">
                <a:solidFill>
                  <a:srgbClr val="C00000"/>
                </a:solidFill>
                <a:latin typeface="Cambria" panose="02040503050406030204" pitchFamily="18" charset="0"/>
              </a:rPr>
              <a:t>“I am thirsty.”</a:t>
            </a:r>
          </a:p>
        </p:txBody>
      </p:sp>
    </p:spTree>
    <p:extLst>
      <p:ext uri="{BB962C8B-B14F-4D97-AF65-F5344CB8AC3E}">
        <p14:creationId xmlns:p14="http://schemas.microsoft.com/office/powerpoint/2010/main" val="357850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0717BE74-7302-5681-5ECA-DF43929E2A67}"/>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6489DED0-8656-967A-2393-AB7D7B29326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5926C816-500D-C8E9-0AA1-4719BBAC43F7}"/>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5</a:t>
            </a:r>
          </a:p>
        </p:txBody>
      </p:sp>
      <p:sp>
        <p:nvSpPr>
          <p:cNvPr id="10" name="TextBox 9">
            <a:extLst>
              <a:ext uri="{FF2B5EF4-FFF2-40B4-BE49-F238E27FC236}">
                <a16:creationId xmlns:a16="http://schemas.microsoft.com/office/drawing/2014/main" id="{0C00A260-09AA-EC0F-1EB4-A3B77186B1F9}"/>
              </a:ext>
            </a:extLst>
          </p:cNvPr>
          <p:cNvSpPr txBox="1"/>
          <p:nvPr/>
        </p:nvSpPr>
        <p:spPr>
          <a:xfrm>
            <a:off x="566749" y="2286136"/>
            <a:ext cx="11058502" cy="3046988"/>
          </a:xfrm>
          <a:prstGeom prst="rect">
            <a:avLst/>
          </a:prstGeom>
          <a:noFill/>
        </p:spPr>
        <p:txBody>
          <a:bodyPr wrap="square" rtlCol="0">
            <a:spAutoFit/>
          </a:bodyPr>
          <a:lstStyle/>
          <a:p>
            <a:pPr marL="514350" indent="-514350">
              <a:buFont typeface="+mj-lt"/>
              <a:buAutoNum type="arabicPeriod"/>
            </a:pPr>
            <a:r>
              <a:rPr lang="en-US" sz="3200" dirty="0"/>
              <a:t>Reflect on the spiritual longing and search for meaning in your own life.</a:t>
            </a:r>
          </a:p>
          <a:p>
            <a:pPr marL="514350" indent="-514350">
              <a:buFont typeface="+mj-lt"/>
              <a:buAutoNum type="arabicPeriod"/>
            </a:pPr>
            <a:endParaRPr lang="en-US" sz="3200" dirty="0"/>
          </a:p>
          <a:p>
            <a:pPr marL="514350" indent="-514350">
              <a:buFont typeface="+mj-lt"/>
              <a:buAutoNum type="arabicPeriod"/>
            </a:pPr>
            <a:r>
              <a:rPr lang="en-US" sz="3200" dirty="0"/>
              <a:t>What are the ways we try to quench thirst and meaning apart from Jesus?</a:t>
            </a:r>
          </a:p>
          <a:p>
            <a:pPr marL="514350" indent="-514350">
              <a:buFont typeface="+mj-lt"/>
              <a:buAutoNum type="arabicPeriod"/>
            </a:pPr>
            <a:endParaRPr lang="en-US" sz="3200" dirty="0"/>
          </a:p>
        </p:txBody>
      </p:sp>
      <p:sp>
        <p:nvSpPr>
          <p:cNvPr id="11" name="TextBox 10">
            <a:extLst>
              <a:ext uri="{FF2B5EF4-FFF2-40B4-BE49-F238E27FC236}">
                <a16:creationId xmlns:a16="http://schemas.microsoft.com/office/drawing/2014/main" id="{FB64E372-8546-24B4-C996-352FA47889A1}"/>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183326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5CABB4A8-D447-3C9D-8A3C-D51791CBEDFB}"/>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F4F25232-2F8C-BFC2-F1FC-5545B1899F9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AFA6931A-A134-68D9-77B5-DFC1915B6A09}"/>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5</a:t>
            </a:r>
          </a:p>
        </p:txBody>
      </p:sp>
      <p:sp>
        <p:nvSpPr>
          <p:cNvPr id="10" name="TextBox 9">
            <a:extLst>
              <a:ext uri="{FF2B5EF4-FFF2-40B4-BE49-F238E27FC236}">
                <a16:creationId xmlns:a16="http://schemas.microsoft.com/office/drawing/2014/main" id="{79FFBA46-1006-3C86-72F9-0971A62FE37B}"/>
              </a:ext>
            </a:extLst>
          </p:cNvPr>
          <p:cNvSpPr txBox="1"/>
          <p:nvPr/>
        </p:nvSpPr>
        <p:spPr>
          <a:xfrm>
            <a:off x="566749" y="2286136"/>
            <a:ext cx="11058502" cy="1323439"/>
          </a:xfrm>
          <a:prstGeom prst="rect">
            <a:avLst/>
          </a:prstGeom>
          <a:noFill/>
        </p:spPr>
        <p:txBody>
          <a:bodyPr wrap="square" rtlCol="0">
            <a:spAutoFit/>
          </a:bodyPr>
          <a:lstStyle/>
          <a:p>
            <a:r>
              <a:rPr lang="en-US" sz="4000" dirty="0"/>
              <a:t>Jesus, Living Water, quench our thirst for purpose and meaning. Help us find fulfillment in You alone.</a:t>
            </a:r>
          </a:p>
        </p:txBody>
      </p:sp>
      <p:sp>
        <p:nvSpPr>
          <p:cNvPr id="11" name="TextBox 10">
            <a:extLst>
              <a:ext uri="{FF2B5EF4-FFF2-40B4-BE49-F238E27FC236}">
                <a16:creationId xmlns:a16="http://schemas.microsoft.com/office/drawing/2014/main" id="{C9E8653E-A8E3-D6D6-DA19-4F2344CF1F8B}"/>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278675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213"/>
            <a:lum/>
          </a:blip>
          <a:srcRect/>
          <a:stretch>
            <a:fillRect/>
          </a:stretch>
        </a:blipFill>
        <a:effectLst/>
      </p:bgPr>
    </p:bg>
    <p:spTree>
      <p:nvGrpSpPr>
        <p:cNvPr id="1" name="">
          <a:extLst>
            <a:ext uri="{FF2B5EF4-FFF2-40B4-BE49-F238E27FC236}">
              <a16:creationId xmlns:a16="http://schemas.microsoft.com/office/drawing/2014/main" id="{29085369-135E-5F6D-C71A-E4A1D883F343}"/>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8776F4B2-0682-B435-D066-97C83CA5212C}"/>
              </a:ext>
            </a:extLst>
          </p:cNvPr>
          <p:cNvPicPr>
            <a:picLocks noChangeAspect="1"/>
          </p:cNvPicPr>
          <p:nvPr/>
        </p:nvPicPr>
        <p:blipFill>
          <a:blip r:embed="rId4"/>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E0B309C9-5FCA-E602-25E9-D0179FD60A74}"/>
              </a:ext>
            </a:extLst>
          </p:cNvPr>
          <p:cNvSpPr>
            <a:spLocks noGrp="1"/>
          </p:cNvSpPr>
          <p:nvPr>
            <p:ph type="ctrTitle"/>
          </p:nvPr>
        </p:nvSpPr>
        <p:spPr>
          <a:xfrm>
            <a:off x="5602967" y="119027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6</a:t>
            </a:r>
          </a:p>
        </p:txBody>
      </p:sp>
      <p:sp>
        <p:nvSpPr>
          <p:cNvPr id="11" name="TextBox 10">
            <a:extLst>
              <a:ext uri="{FF2B5EF4-FFF2-40B4-BE49-F238E27FC236}">
                <a16:creationId xmlns:a16="http://schemas.microsoft.com/office/drawing/2014/main" id="{9D985EE2-E4BB-1033-93ED-4E3B939D6F65}"/>
              </a:ext>
            </a:extLst>
          </p:cNvPr>
          <p:cNvSpPr txBox="1"/>
          <p:nvPr/>
        </p:nvSpPr>
        <p:spPr>
          <a:xfrm>
            <a:off x="1297664" y="3026099"/>
            <a:ext cx="9596667" cy="1107996"/>
          </a:xfrm>
          <a:prstGeom prst="rect">
            <a:avLst/>
          </a:prstGeom>
          <a:noFill/>
        </p:spPr>
        <p:txBody>
          <a:bodyPr wrap="square" rtlCol="0">
            <a:spAutoFit/>
          </a:bodyPr>
          <a:lstStyle/>
          <a:p>
            <a:pPr algn="ctr"/>
            <a:r>
              <a:rPr lang="en-US" sz="6600" b="1" dirty="0">
                <a:solidFill>
                  <a:srgbClr val="C00000"/>
                </a:solidFill>
                <a:latin typeface="Cambria" panose="02040503050406030204" pitchFamily="18" charset="0"/>
              </a:rPr>
              <a:t>“It is finished.”</a:t>
            </a:r>
          </a:p>
        </p:txBody>
      </p:sp>
    </p:spTree>
    <p:extLst>
      <p:ext uri="{BB962C8B-B14F-4D97-AF65-F5344CB8AC3E}">
        <p14:creationId xmlns:p14="http://schemas.microsoft.com/office/powerpoint/2010/main" val="2732552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F993A213-7E1B-FA44-6BBA-29C4B8A1D3FD}"/>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F7D821E0-D96F-59FD-C84D-2B20FC593C3E}"/>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8A932800-D38B-9F15-BAA2-2C8BCF6A397C}"/>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6</a:t>
            </a:r>
          </a:p>
        </p:txBody>
      </p:sp>
      <p:sp>
        <p:nvSpPr>
          <p:cNvPr id="10" name="TextBox 9">
            <a:extLst>
              <a:ext uri="{FF2B5EF4-FFF2-40B4-BE49-F238E27FC236}">
                <a16:creationId xmlns:a16="http://schemas.microsoft.com/office/drawing/2014/main" id="{D972D199-78D8-42D1-4B36-6BCEF5D077E7}"/>
              </a:ext>
            </a:extLst>
          </p:cNvPr>
          <p:cNvSpPr txBox="1"/>
          <p:nvPr/>
        </p:nvSpPr>
        <p:spPr>
          <a:xfrm>
            <a:off x="566749" y="2286136"/>
            <a:ext cx="11058502" cy="3539430"/>
          </a:xfrm>
          <a:prstGeom prst="rect">
            <a:avLst/>
          </a:prstGeom>
          <a:noFill/>
        </p:spPr>
        <p:txBody>
          <a:bodyPr wrap="square" rtlCol="0">
            <a:spAutoFit/>
          </a:bodyPr>
          <a:lstStyle/>
          <a:p>
            <a:r>
              <a:rPr lang="en-US" sz="3200" dirty="0"/>
              <a:t>A jar of wine vinegar was there, so they soaked a sponge in it, put the sponge on a stalk of the hyssop plant, and lifted it to Jesus’ lips. When he had received the drink, Jesus said, “</a:t>
            </a:r>
            <a:r>
              <a:rPr lang="en-US" sz="3200" b="1" i="1" dirty="0"/>
              <a:t>It is finished</a:t>
            </a:r>
            <a:r>
              <a:rPr lang="en-US" sz="3200" dirty="0"/>
              <a:t>.” With that, he bowed his head and gave up his spirit.</a:t>
            </a:r>
          </a:p>
          <a:p>
            <a:endParaRPr lang="en-US" sz="3200" dirty="0"/>
          </a:p>
          <a:p>
            <a:r>
              <a:rPr lang="en-US" sz="3200" b="1" dirty="0"/>
              <a:t>– John 19:29-30 (NIV)</a:t>
            </a:r>
          </a:p>
          <a:p>
            <a:endParaRPr lang="en-US" sz="3200" dirty="0"/>
          </a:p>
        </p:txBody>
      </p:sp>
      <p:sp>
        <p:nvSpPr>
          <p:cNvPr id="11" name="TextBox 10">
            <a:extLst>
              <a:ext uri="{FF2B5EF4-FFF2-40B4-BE49-F238E27FC236}">
                <a16:creationId xmlns:a16="http://schemas.microsoft.com/office/drawing/2014/main" id="{2F1A1816-2E07-5356-194C-F94A0266F5A8}"/>
              </a:ext>
            </a:extLst>
          </p:cNvPr>
          <p:cNvSpPr txBox="1"/>
          <p:nvPr/>
        </p:nvSpPr>
        <p:spPr>
          <a:xfrm>
            <a:off x="2028584" y="649308"/>
            <a:ext cx="9596667" cy="769441"/>
          </a:xfrm>
          <a:prstGeom prst="rect">
            <a:avLst/>
          </a:prstGeom>
          <a:noFill/>
        </p:spPr>
        <p:txBody>
          <a:bodyPr wrap="square" rtlCol="0">
            <a:spAutoFit/>
          </a:bodyPr>
          <a:lstStyle/>
          <a:p>
            <a:r>
              <a:rPr lang="en-US" sz="4400" b="1" dirty="0">
                <a:solidFill>
                  <a:srgbClr val="C00000"/>
                </a:solidFill>
                <a:latin typeface="Cambria" panose="02040503050406030204" pitchFamily="18" charset="0"/>
              </a:rPr>
              <a:t>“It is finished.”</a:t>
            </a:r>
          </a:p>
        </p:txBody>
      </p:sp>
    </p:spTree>
    <p:extLst>
      <p:ext uri="{BB962C8B-B14F-4D97-AF65-F5344CB8AC3E}">
        <p14:creationId xmlns:p14="http://schemas.microsoft.com/office/powerpoint/2010/main" val="2226243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58D88EE8-977B-6D21-3A08-1DCA9682DAE9}"/>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6C1FDBEA-C533-5DD3-39EE-11CB47188FCD}"/>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8566FAFC-36F2-1845-95CD-8F9422071247}"/>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6</a:t>
            </a:r>
          </a:p>
        </p:txBody>
      </p:sp>
      <p:sp>
        <p:nvSpPr>
          <p:cNvPr id="10" name="TextBox 9">
            <a:extLst>
              <a:ext uri="{FF2B5EF4-FFF2-40B4-BE49-F238E27FC236}">
                <a16:creationId xmlns:a16="http://schemas.microsoft.com/office/drawing/2014/main" id="{DD504C72-5E44-E48A-E88C-FC4BDAE8691D}"/>
              </a:ext>
            </a:extLst>
          </p:cNvPr>
          <p:cNvSpPr txBox="1"/>
          <p:nvPr/>
        </p:nvSpPr>
        <p:spPr>
          <a:xfrm>
            <a:off x="566749" y="2286136"/>
            <a:ext cx="11058502" cy="3046988"/>
          </a:xfrm>
          <a:prstGeom prst="rect">
            <a:avLst/>
          </a:prstGeom>
          <a:noFill/>
        </p:spPr>
        <p:txBody>
          <a:bodyPr wrap="square" rtlCol="0">
            <a:spAutoFit/>
          </a:bodyPr>
          <a:lstStyle/>
          <a:p>
            <a:pPr marL="514350" indent="-514350">
              <a:buFont typeface="+mj-lt"/>
              <a:buAutoNum type="arabicPeriod"/>
            </a:pPr>
            <a:r>
              <a:rPr lang="en-US" sz="3200" dirty="0"/>
              <a:t>Meditate on the completion of Jesus' earthly mission and the accomplishment of salvation. </a:t>
            </a:r>
          </a:p>
          <a:p>
            <a:pPr marL="514350" indent="-514350">
              <a:buFont typeface="+mj-lt"/>
              <a:buAutoNum type="arabicPeriod"/>
            </a:pPr>
            <a:endParaRPr lang="en-US" sz="3200" dirty="0"/>
          </a:p>
          <a:p>
            <a:pPr marL="514350" indent="-514350">
              <a:buFont typeface="+mj-lt"/>
              <a:buAutoNum type="arabicPeriod"/>
            </a:pPr>
            <a:r>
              <a:rPr lang="en-US" sz="3200" dirty="0"/>
              <a:t>Consider the significance of redemption in your life.</a:t>
            </a:r>
          </a:p>
          <a:p>
            <a:pPr marL="514350" indent="-514350">
              <a:buFont typeface="+mj-lt"/>
              <a:buAutoNum type="arabicPeriod"/>
            </a:pPr>
            <a:endParaRPr lang="en-US" sz="3200" dirty="0"/>
          </a:p>
          <a:p>
            <a:pPr marL="514350" indent="-514350">
              <a:buFont typeface="+mj-lt"/>
              <a:buAutoNum type="arabicPeriod"/>
            </a:pPr>
            <a:r>
              <a:rPr lang="en-US" sz="3200" dirty="0"/>
              <a:t>Express gratitude to Christ for His finished work.</a:t>
            </a:r>
          </a:p>
        </p:txBody>
      </p:sp>
      <p:sp>
        <p:nvSpPr>
          <p:cNvPr id="11" name="TextBox 10">
            <a:extLst>
              <a:ext uri="{FF2B5EF4-FFF2-40B4-BE49-F238E27FC236}">
                <a16:creationId xmlns:a16="http://schemas.microsoft.com/office/drawing/2014/main" id="{9AFFB877-EFAD-47A8-F95A-8766C7779AD2}"/>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2394196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FAA6082E-C357-6615-2F43-C410F86DB516}"/>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0714AF2B-D725-48E6-EA55-66F32514DE0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B2A5A83D-C8A2-BBC7-137E-D6A02A2A4063}"/>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6</a:t>
            </a:r>
          </a:p>
        </p:txBody>
      </p:sp>
      <p:sp>
        <p:nvSpPr>
          <p:cNvPr id="10" name="TextBox 9">
            <a:extLst>
              <a:ext uri="{FF2B5EF4-FFF2-40B4-BE49-F238E27FC236}">
                <a16:creationId xmlns:a16="http://schemas.microsoft.com/office/drawing/2014/main" id="{9F88199F-0293-4455-6C54-14D7178E80BD}"/>
              </a:ext>
            </a:extLst>
          </p:cNvPr>
          <p:cNvSpPr txBox="1"/>
          <p:nvPr/>
        </p:nvSpPr>
        <p:spPr>
          <a:xfrm>
            <a:off x="566749" y="2286136"/>
            <a:ext cx="11058502" cy="1938992"/>
          </a:xfrm>
          <a:prstGeom prst="rect">
            <a:avLst/>
          </a:prstGeom>
          <a:noFill/>
        </p:spPr>
        <p:txBody>
          <a:bodyPr wrap="square" rtlCol="0">
            <a:spAutoFit/>
          </a:bodyPr>
          <a:lstStyle/>
          <a:p>
            <a:r>
              <a:rPr lang="en-US" sz="4000" dirty="0"/>
              <a:t>Merciful Saviour, thank you for completing the work of salvation. Help us live in the freedom and grace that Your sacrifice has provided.</a:t>
            </a:r>
          </a:p>
        </p:txBody>
      </p:sp>
      <p:sp>
        <p:nvSpPr>
          <p:cNvPr id="11" name="TextBox 10">
            <a:extLst>
              <a:ext uri="{FF2B5EF4-FFF2-40B4-BE49-F238E27FC236}">
                <a16:creationId xmlns:a16="http://schemas.microsoft.com/office/drawing/2014/main" id="{9A44CC48-331A-CACD-6F57-E3CE64294A08}"/>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639937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213"/>
            <a:lum/>
          </a:blip>
          <a:srcRect/>
          <a:stretch>
            <a:fillRect/>
          </a:stretch>
        </a:blipFill>
        <a:effectLst/>
      </p:bgPr>
    </p:bg>
    <p:spTree>
      <p:nvGrpSpPr>
        <p:cNvPr id="1" name="">
          <a:extLst>
            <a:ext uri="{FF2B5EF4-FFF2-40B4-BE49-F238E27FC236}">
              <a16:creationId xmlns:a16="http://schemas.microsoft.com/office/drawing/2014/main" id="{A33A1DE6-62F4-FAA1-6859-8086EE18F5AE}"/>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5987E95E-845E-53DA-935D-44FD1E16FE1C}"/>
              </a:ext>
            </a:extLst>
          </p:cNvPr>
          <p:cNvPicPr>
            <a:picLocks noChangeAspect="1"/>
          </p:cNvPicPr>
          <p:nvPr/>
        </p:nvPicPr>
        <p:blipFill>
          <a:blip r:embed="rId4"/>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447B695C-8D94-B7BE-1582-14F6235F2D1E}"/>
              </a:ext>
            </a:extLst>
          </p:cNvPr>
          <p:cNvSpPr>
            <a:spLocks noGrp="1"/>
          </p:cNvSpPr>
          <p:nvPr>
            <p:ph type="ctrTitle"/>
          </p:nvPr>
        </p:nvSpPr>
        <p:spPr>
          <a:xfrm>
            <a:off x="5602967" y="123524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7</a:t>
            </a:r>
          </a:p>
        </p:txBody>
      </p:sp>
      <p:sp>
        <p:nvSpPr>
          <p:cNvPr id="11" name="TextBox 10">
            <a:extLst>
              <a:ext uri="{FF2B5EF4-FFF2-40B4-BE49-F238E27FC236}">
                <a16:creationId xmlns:a16="http://schemas.microsoft.com/office/drawing/2014/main" id="{DB383233-5F6B-D828-0E60-FE4F8CFB2FD5}"/>
              </a:ext>
            </a:extLst>
          </p:cNvPr>
          <p:cNvSpPr txBox="1"/>
          <p:nvPr/>
        </p:nvSpPr>
        <p:spPr>
          <a:xfrm>
            <a:off x="1670659" y="2816985"/>
            <a:ext cx="8850677"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“Father, into your hands I commit my spirit.”</a:t>
            </a:r>
          </a:p>
        </p:txBody>
      </p:sp>
    </p:spTree>
    <p:extLst>
      <p:ext uri="{BB962C8B-B14F-4D97-AF65-F5344CB8AC3E}">
        <p14:creationId xmlns:p14="http://schemas.microsoft.com/office/powerpoint/2010/main" val="67682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340E670B-D698-760F-BC55-EDB746398C90}"/>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9A3D6FE5-42AF-1E70-7D2C-920D9B2E3B7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0930CF4B-7623-0FCF-5A94-28C9B7E8973C}"/>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7</a:t>
            </a:r>
          </a:p>
        </p:txBody>
      </p:sp>
      <p:sp>
        <p:nvSpPr>
          <p:cNvPr id="10" name="TextBox 9">
            <a:extLst>
              <a:ext uri="{FF2B5EF4-FFF2-40B4-BE49-F238E27FC236}">
                <a16:creationId xmlns:a16="http://schemas.microsoft.com/office/drawing/2014/main" id="{06DCBF1B-7E16-D863-76D3-717FBA3F7CC6}"/>
              </a:ext>
            </a:extLst>
          </p:cNvPr>
          <p:cNvSpPr txBox="1"/>
          <p:nvPr/>
        </p:nvSpPr>
        <p:spPr>
          <a:xfrm>
            <a:off x="566749" y="2286136"/>
            <a:ext cx="11058502" cy="2062103"/>
          </a:xfrm>
          <a:prstGeom prst="rect">
            <a:avLst/>
          </a:prstGeom>
          <a:noFill/>
        </p:spPr>
        <p:txBody>
          <a:bodyPr wrap="square" rtlCol="0">
            <a:spAutoFit/>
          </a:bodyPr>
          <a:lstStyle/>
          <a:p>
            <a:r>
              <a:rPr lang="en-US" sz="3200" dirty="0"/>
              <a:t>Jesus called out with a loud voice, “</a:t>
            </a:r>
            <a:r>
              <a:rPr lang="en-US" sz="3200" b="1" i="1" dirty="0"/>
              <a:t>Father, into your hands I commit my spirit.</a:t>
            </a:r>
            <a:r>
              <a:rPr lang="en-US" sz="3200" dirty="0"/>
              <a:t>” When he had said this, he breathed his last.</a:t>
            </a:r>
          </a:p>
          <a:p>
            <a:endParaRPr lang="en-US" sz="3200" dirty="0"/>
          </a:p>
          <a:p>
            <a:r>
              <a:rPr lang="en-US" sz="3200" b="1" dirty="0"/>
              <a:t>– Luke 23:46</a:t>
            </a:r>
          </a:p>
        </p:txBody>
      </p:sp>
      <p:sp>
        <p:nvSpPr>
          <p:cNvPr id="11" name="TextBox 10">
            <a:extLst>
              <a:ext uri="{FF2B5EF4-FFF2-40B4-BE49-F238E27FC236}">
                <a16:creationId xmlns:a16="http://schemas.microsoft.com/office/drawing/2014/main" id="{3FD7DD1F-A2FD-9754-5B34-3252AA5D3516}"/>
              </a:ext>
            </a:extLst>
          </p:cNvPr>
          <p:cNvSpPr txBox="1"/>
          <p:nvPr/>
        </p:nvSpPr>
        <p:spPr>
          <a:xfrm>
            <a:off x="2028585" y="442743"/>
            <a:ext cx="6021134" cy="1323439"/>
          </a:xfrm>
          <a:prstGeom prst="rect">
            <a:avLst/>
          </a:prstGeom>
          <a:noFill/>
        </p:spPr>
        <p:txBody>
          <a:bodyPr wrap="square" rtlCol="0">
            <a:spAutoFit/>
          </a:bodyPr>
          <a:lstStyle/>
          <a:p>
            <a:r>
              <a:rPr lang="en-US" sz="4000" b="1" dirty="0">
                <a:solidFill>
                  <a:srgbClr val="C00000"/>
                </a:solidFill>
                <a:latin typeface="Cambria" panose="02040503050406030204" pitchFamily="18" charset="0"/>
              </a:rPr>
              <a:t>“Father, into your hands I commit my spirit.”</a:t>
            </a:r>
          </a:p>
        </p:txBody>
      </p:sp>
    </p:spTree>
    <p:extLst>
      <p:ext uri="{BB962C8B-B14F-4D97-AF65-F5344CB8AC3E}">
        <p14:creationId xmlns:p14="http://schemas.microsoft.com/office/powerpoint/2010/main" val="2933778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63C23C73-E87A-2E16-7F11-90A3D510850B}"/>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9D932655-C494-38E2-47C8-AAD2DD0FCBEC}"/>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A4369884-0893-AE7B-69E1-0045DCC6B009}"/>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7</a:t>
            </a:r>
          </a:p>
        </p:txBody>
      </p:sp>
      <p:sp>
        <p:nvSpPr>
          <p:cNvPr id="10" name="TextBox 9">
            <a:extLst>
              <a:ext uri="{FF2B5EF4-FFF2-40B4-BE49-F238E27FC236}">
                <a16:creationId xmlns:a16="http://schemas.microsoft.com/office/drawing/2014/main" id="{073EB83A-9BB8-41A0-D23D-DF1C1A6BDDDD}"/>
              </a:ext>
            </a:extLst>
          </p:cNvPr>
          <p:cNvSpPr txBox="1"/>
          <p:nvPr/>
        </p:nvSpPr>
        <p:spPr>
          <a:xfrm>
            <a:off x="566749" y="2286136"/>
            <a:ext cx="11058502" cy="4031873"/>
          </a:xfrm>
          <a:prstGeom prst="rect">
            <a:avLst/>
          </a:prstGeom>
          <a:noFill/>
        </p:spPr>
        <p:txBody>
          <a:bodyPr wrap="square" rtlCol="0">
            <a:spAutoFit/>
          </a:bodyPr>
          <a:lstStyle/>
          <a:p>
            <a:pPr marL="514350" indent="-514350">
              <a:buFont typeface="+mj-lt"/>
              <a:buAutoNum type="arabicPeriod"/>
            </a:pPr>
            <a:r>
              <a:rPr lang="en-US" sz="3200" dirty="0"/>
              <a:t>Reflect on the surrender of Jesus' spirit into the hands of the Father. </a:t>
            </a:r>
            <a:br>
              <a:rPr lang="en-US" sz="3200" dirty="0"/>
            </a:br>
            <a:endParaRPr lang="en-US" sz="3200" dirty="0"/>
          </a:p>
          <a:p>
            <a:pPr marL="514350" indent="-514350">
              <a:buFont typeface="+mj-lt"/>
              <a:buAutoNum type="arabicPeriod"/>
            </a:pPr>
            <a:r>
              <a:rPr lang="en-US" sz="3200" dirty="0"/>
              <a:t>Consider moments in your life where you need to surrender and trust in God's providence.</a:t>
            </a:r>
          </a:p>
          <a:p>
            <a:pPr marL="514350" indent="-514350">
              <a:buFont typeface="+mj-lt"/>
              <a:buAutoNum type="arabicPeriod"/>
            </a:pPr>
            <a:endParaRPr lang="en-US" sz="3200" dirty="0"/>
          </a:p>
          <a:p>
            <a:pPr marL="514350" indent="-514350">
              <a:buFont typeface="+mj-lt"/>
              <a:buAutoNum type="arabicPeriod"/>
            </a:pPr>
            <a:r>
              <a:rPr lang="en-US" sz="3200" dirty="0"/>
              <a:t>Express your gratitude to God for Christ’s atoning work. </a:t>
            </a:r>
          </a:p>
          <a:p>
            <a:pPr marL="514350" indent="-514350">
              <a:buFont typeface="+mj-lt"/>
              <a:buAutoNum type="arabicPeriod"/>
            </a:pPr>
            <a:endParaRPr lang="en-US" sz="3200" dirty="0"/>
          </a:p>
        </p:txBody>
      </p:sp>
      <p:sp>
        <p:nvSpPr>
          <p:cNvPr id="11" name="TextBox 10">
            <a:extLst>
              <a:ext uri="{FF2B5EF4-FFF2-40B4-BE49-F238E27FC236}">
                <a16:creationId xmlns:a16="http://schemas.microsoft.com/office/drawing/2014/main" id="{9D02058E-4A08-9922-33FC-09FA6B9DD7FB}"/>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294042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213"/>
            <a:lum/>
          </a:blip>
          <a:srcRect/>
          <a:stretch>
            <a:fillRect/>
          </a:stretch>
        </a:blipFill>
        <a:effectLst/>
      </p:bgPr>
    </p:bg>
    <p:spTree>
      <p:nvGrpSpPr>
        <p:cNvPr id="1" name="">
          <a:extLst>
            <a:ext uri="{FF2B5EF4-FFF2-40B4-BE49-F238E27FC236}">
              <a16:creationId xmlns:a16="http://schemas.microsoft.com/office/drawing/2014/main" id="{0428B52A-0E4F-97A0-AE7D-BE10281BB3C6}"/>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BDBA70E6-115D-8AE7-151C-8FA552CBDE86}"/>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99D820E5-AA79-C4C4-1756-49C3F8158149}"/>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1</a:t>
            </a:r>
          </a:p>
        </p:txBody>
      </p:sp>
      <p:sp>
        <p:nvSpPr>
          <p:cNvPr id="10" name="TextBox 9">
            <a:extLst>
              <a:ext uri="{FF2B5EF4-FFF2-40B4-BE49-F238E27FC236}">
                <a16:creationId xmlns:a16="http://schemas.microsoft.com/office/drawing/2014/main" id="{E805DF59-D675-BCF8-511D-7B87755BA887}"/>
              </a:ext>
            </a:extLst>
          </p:cNvPr>
          <p:cNvSpPr txBox="1"/>
          <p:nvPr/>
        </p:nvSpPr>
        <p:spPr>
          <a:xfrm>
            <a:off x="566749" y="2286136"/>
            <a:ext cx="11058502" cy="3046988"/>
          </a:xfrm>
          <a:prstGeom prst="rect">
            <a:avLst/>
          </a:prstGeom>
          <a:noFill/>
        </p:spPr>
        <p:txBody>
          <a:bodyPr wrap="square" rtlCol="0">
            <a:spAutoFit/>
          </a:bodyPr>
          <a:lstStyle/>
          <a:p>
            <a:r>
              <a:rPr lang="en-US" sz="3200" dirty="0"/>
              <a:t>“When they came to the place called the Skull, they crucified him there, along with the criminals—one on his right, the other on his left. Jesus said, </a:t>
            </a:r>
            <a:r>
              <a:rPr lang="en-US" sz="3200" b="1" i="1" dirty="0"/>
              <a:t>“Father, forgive them, for they do not know what they are doing.”</a:t>
            </a:r>
            <a:r>
              <a:rPr lang="en-US" sz="3200" dirty="0"/>
              <a:t> And they divided up his clothes by casting lots.”</a:t>
            </a:r>
            <a:br>
              <a:rPr lang="en-US" sz="3200" dirty="0"/>
            </a:br>
            <a:endParaRPr lang="en-US" sz="3200" dirty="0"/>
          </a:p>
          <a:p>
            <a:r>
              <a:rPr lang="en-US" sz="3200" b="1" dirty="0"/>
              <a:t>– Luke 23:33-34 (NIV)</a:t>
            </a:r>
          </a:p>
        </p:txBody>
      </p:sp>
      <p:sp>
        <p:nvSpPr>
          <p:cNvPr id="11" name="TextBox 10">
            <a:extLst>
              <a:ext uri="{FF2B5EF4-FFF2-40B4-BE49-F238E27FC236}">
                <a16:creationId xmlns:a16="http://schemas.microsoft.com/office/drawing/2014/main" id="{EF23F17F-D050-5F74-58CE-4596D8F4E9C4}"/>
              </a:ext>
            </a:extLst>
          </p:cNvPr>
          <p:cNvSpPr txBox="1"/>
          <p:nvPr/>
        </p:nvSpPr>
        <p:spPr>
          <a:xfrm>
            <a:off x="2028584" y="425806"/>
            <a:ext cx="9596667" cy="1323439"/>
          </a:xfrm>
          <a:prstGeom prst="rect">
            <a:avLst/>
          </a:prstGeom>
          <a:noFill/>
        </p:spPr>
        <p:txBody>
          <a:bodyPr wrap="square" rtlCol="0">
            <a:spAutoFit/>
          </a:bodyPr>
          <a:lstStyle/>
          <a:p>
            <a:r>
              <a:rPr lang="en-US" sz="4000" b="1" dirty="0">
                <a:solidFill>
                  <a:srgbClr val="C00000"/>
                </a:solidFill>
                <a:latin typeface="Cambria" panose="02040503050406030204" pitchFamily="18" charset="0"/>
              </a:rPr>
              <a:t>“Father, forgive them, for they do not know what they are doing.”</a:t>
            </a:r>
          </a:p>
        </p:txBody>
      </p:sp>
    </p:spTree>
    <p:extLst>
      <p:ext uri="{BB962C8B-B14F-4D97-AF65-F5344CB8AC3E}">
        <p14:creationId xmlns:p14="http://schemas.microsoft.com/office/powerpoint/2010/main" val="2923133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2B696C7B-4252-A2F2-0D04-E5D3FC253718}"/>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B3DB2D56-547A-0720-DF93-E58191F12D17}"/>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C10BE778-003C-DA3B-C211-7DF6E798B599}"/>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7</a:t>
            </a:r>
          </a:p>
        </p:txBody>
      </p:sp>
      <p:sp>
        <p:nvSpPr>
          <p:cNvPr id="10" name="TextBox 9">
            <a:extLst>
              <a:ext uri="{FF2B5EF4-FFF2-40B4-BE49-F238E27FC236}">
                <a16:creationId xmlns:a16="http://schemas.microsoft.com/office/drawing/2014/main" id="{AC188C2C-A241-4926-248F-09E4B08E411C}"/>
              </a:ext>
            </a:extLst>
          </p:cNvPr>
          <p:cNvSpPr txBox="1"/>
          <p:nvPr/>
        </p:nvSpPr>
        <p:spPr>
          <a:xfrm>
            <a:off x="566749" y="2286136"/>
            <a:ext cx="11058502" cy="1938992"/>
          </a:xfrm>
          <a:prstGeom prst="rect">
            <a:avLst/>
          </a:prstGeom>
          <a:noFill/>
        </p:spPr>
        <p:txBody>
          <a:bodyPr wrap="square" rtlCol="0">
            <a:spAutoFit/>
          </a:bodyPr>
          <a:lstStyle/>
          <a:p>
            <a:r>
              <a:rPr lang="en-US" sz="4000" dirty="0"/>
              <a:t>Heavenly Father, we commend our lives into Your hands. Grant us the grace to surrender our will to Yours and trust in Your divine plan.</a:t>
            </a:r>
          </a:p>
        </p:txBody>
      </p:sp>
      <p:sp>
        <p:nvSpPr>
          <p:cNvPr id="11" name="TextBox 10">
            <a:extLst>
              <a:ext uri="{FF2B5EF4-FFF2-40B4-BE49-F238E27FC236}">
                <a16:creationId xmlns:a16="http://schemas.microsoft.com/office/drawing/2014/main" id="{EAB6984F-F3DF-79FB-947D-0D660373602B}"/>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1279028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0000"/>
            <a:lum/>
          </a:blip>
          <a:srcRect/>
          <a:stretch>
            <a:fillRect/>
          </a:stretch>
        </a:blipFill>
        <a:effectLst/>
      </p:bgPr>
    </p:bg>
    <p:spTree>
      <p:nvGrpSpPr>
        <p:cNvPr id="1" name="">
          <a:extLst>
            <a:ext uri="{FF2B5EF4-FFF2-40B4-BE49-F238E27FC236}">
              <a16:creationId xmlns:a16="http://schemas.microsoft.com/office/drawing/2014/main" id="{4BDDEB6A-10BC-82BC-38B9-3E7394039CBF}"/>
            </a:ext>
          </a:extLst>
        </p:cNvPr>
        <p:cNvGrpSpPr/>
        <p:nvPr/>
      </p:nvGrpSpPr>
      <p:grpSpPr>
        <a:xfrm>
          <a:off x="0" y="0"/>
          <a:ext cx="0" cy="0"/>
          <a:chOff x="0" y="0"/>
          <a:chExt cx="0" cy="0"/>
        </a:xfrm>
      </p:grpSpPr>
      <p:pic>
        <p:nvPicPr>
          <p:cNvPr id="5" name="GoodFriday_Thorns_v01.mp4">
            <a:hlinkClick r:id="" action="ppaction://media"/>
            <a:extLst>
              <a:ext uri="{FF2B5EF4-FFF2-40B4-BE49-F238E27FC236}">
                <a16:creationId xmlns:a16="http://schemas.microsoft.com/office/drawing/2014/main" id="{EA045170-01F5-F9E1-B00A-1428B56677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36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0F50D97D-E8F0-6BF6-1E5A-295B19038A5E}"/>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2F10DD6B-0C53-A955-0EBF-63E3451E6C2B}"/>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296504A7-4D7B-F5E9-C6B6-E7FB1A305E45}"/>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1</a:t>
            </a:r>
          </a:p>
        </p:txBody>
      </p:sp>
      <p:sp>
        <p:nvSpPr>
          <p:cNvPr id="10" name="TextBox 9">
            <a:extLst>
              <a:ext uri="{FF2B5EF4-FFF2-40B4-BE49-F238E27FC236}">
                <a16:creationId xmlns:a16="http://schemas.microsoft.com/office/drawing/2014/main" id="{829AD86A-F9F3-7A05-6E7E-0C57EC383DFA}"/>
              </a:ext>
            </a:extLst>
          </p:cNvPr>
          <p:cNvSpPr txBox="1"/>
          <p:nvPr/>
        </p:nvSpPr>
        <p:spPr>
          <a:xfrm>
            <a:off x="566749" y="2286136"/>
            <a:ext cx="11058502" cy="4031873"/>
          </a:xfrm>
          <a:prstGeom prst="rect">
            <a:avLst/>
          </a:prstGeom>
          <a:noFill/>
        </p:spPr>
        <p:txBody>
          <a:bodyPr wrap="square" rtlCol="0">
            <a:spAutoFit/>
          </a:bodyPr>
          <a:lstStyle/>
          <a:p>
            <a:pPr marL="514350" indent="-514350">
              <a:buFont typeface="+mj-lt"/>
              <a:buAutoNum type="arabicPeriod"/>
            </a:pPr>
            <a:r>
              <a:rPr lang="en-US" sz="3200" dirty="0"/>
              <a:t>Take a moment to reflect on the forgiveness that Jesus extended even in the midst of His suffering. </a:t>
            </a:r>
          </a:p>
          <a:p>
            <a:pPr marL="514350" indent="-514350">
              <a:buFont typeface="+mj-lt"/>
              <a:buAutoNum type="arabicPeriod"/>
            </a:pPr>
            <a:endParaRPr lang="en-US" sz="3200" dirty="0"/>
          </a:p>
          <a:p>
            <a:pPr marL="514350" indent="-514350">
              <a:buFont typeface="+mj-lt"/>
              <a:buAutoNum type="arabicPeriod"/>
            </a:pPr>
            <a:r>
              <a:rPr lang="en-US" sz="3200" dirty="0"/>
              <a:t>Consider times when you have been forgiven and those moments when forgiveness is needed in your life.</a:t>
            </a:r>
          </a:p>
          <a:p>
            <a:pPr marL="514350" indent="-514350">
              <a:buFont typeface="+mj-lt"/>
              <a:buAutoNum type="arabicPeriod"/>
            </a:pPr>
            <a:endParaRPr lang="en-US" sz="3200" dirty="0"/>
          </a:p>
          <a:p>
            <a:pPr marL="514350" indent="-514350">
              <a:buFont typeface="+mj-lt"/>
              <a:buAutoNum type="arabicPeriod"/>
            </a:pPr>
            <a:r>
              <a:rPr lang="en-US" sz="3200" dirty="0"/>
              <a:t>Is there someone you need to forgive today?</a:t>
            </a:r>
          </a:p>
          <a:p>
            <a:pPr marL="514350" indent="-514350">
              <a:buFont typeface="+mj-lt"/>
              <a:buAutoNum type="arabicPeriod"/>
            </a:pPr>
            <a:endParaRPr lang="en-US" sz="3200" dirty="0"/>
          </a:p>
        </p:txBody>
      </p:sp>
      <p:sp>
        <p:nvSpPr>
          <p:cNvPr id="11" name="TextBox 10">
            <a:extLst>
              <a:ext uri="{FF2B5EF4-FFF2-40B4-BE49-F238E27FC236}">
                <a16:creationId xmlns:a16="http://schemas.microsoft.com/office/drawing/2014/main" id="{FF521CD7-D728-01A4-F56E-95A66B4378B3}"/>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307033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5911DFDB-9984-3CCB-5E19-1013B603071C}"/>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9312BD42-D12C-B507-B55B-472BDDB3043E}"/>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1698467A-BC77-BD8E-7DE7-50E952D3B11E}"/>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1</a:t>
            </a:r>
          </a:p>
        </p:txBody>
      </p:sp>
      <p:sp>
        <p:nvSpPr>
          <p:cNvPr id="10" name="TextBox 9">
            <a:extLst>
              <a:ext uri="{FF2B5EF4-FFF2-40B4-BE49-F238E27FC236}">
                <a16:creationId xmlns:a16="http://schemas.microsoft.com/office/drawing/2014/main" id="{58F9655C-20ED-1922-6D74-1899BCAED71C}"/>
              </a:ext>
            </a:extLst>
          </p:cNvPr>
          <p:cNvSpPr txBox="1"/>
          <p:nvPr/>
        </p:nvSpPr>
        <p:spPr>
          <a:xfrm>
            <a:off x="566749" y="2406057"/>
            <a:ext cx="11058502" cy="1938992"/>
          </a:xfrm>
          <a:prstGeom prst="rect">
            <a:avLst/>
          </a:prstGeom>
          <a:noFill/>
        </p:spPr>
        <p:txBody>
          <a:bodyPr wrap="square" rtlCol="0">
            <a:spAutoFit/>
          </a:bodyPr>
          <a:lstStyle/>
          <a:p>
            <a:r>
              <a:rPr lang="en-US" sz="4000" dirty="0"/>
              <a:t>Loving Father, grant us the grace to forgive as Jesus forgave. Help us release the burden of resentment and extend mercy to those who have wronged us.</a:t>
            </a:r>
          </a:p>
        </p:txBody>
      </p:sp>
      <p:sp>
        <p:nvSpPr>
          <p:cNvPr id="11" name="TextBox 10">
            <a:extLst>
              <a:ext uri="{FF2B5EF4-FFF2-40B4-BE49-F238E27FC236}">
                <a16:creationId xmlns:a16="http://schemas.microsoft.com/office/drawing/2014/main" id="{0C419D36-F5A3-3992-7B39-CE5CD927E430}"/>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PRAYER</a:t>
            </a:r>
          </a:p>
        </p:txBody>
      </p:sp>
    </p:spTree>
    <p:extLst>
      <p:ext uri="{BB962C8B-B14F-4D97-AF65-F5344CB8AC3E}">
        <p14:creationId xmlns:p14="http://schemas.microsoft.com/office/powerpoint/2010/main" val="2133895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213"/>
            <a:lum/>
          </a:blip>
          <a:srcRect/>
          <a:stretch>
            <a:fillRect/>
          </a:stretch>
        </a:blipFill>
        <a:effectLst/>
      </p:bgPr>
    </p:bg>
    <p:spTree>
      <p:nvGrpSpPr>
        <p:cNvPr id="1" name="">
          <a:extLst>
            <a:ext uri="{FF2B5EF4-FFF2-40B4-BE49-F238E27FC236}">
              <a16:creationId xmlns:a16="http://schemas.microsoft.com/office/drawing/2014/main" id="{601F3A28-19B7-3C20-68C3-B5D493602253}"/>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388CB0EE-523C-EEDB-28C5-686B9EDA36ED}"/>
              </a:ext>
            </a:extLst>
          </p:cNvPr>
          <p:cNvPicPr>
            <a:picLocks noChangeAspect="1"/>
          </p:cNvPicPr>
          <p:nvPr/>
        </p:nvPicPr>
        <p:blipFill>
          <a:blip r:embed="rId3"/>
          <a:stretch>
            <a:fillRect/>
          </a:stretch>
        </p:blipFill>
        <p:spPr>
          <a:xfrm>
            <a:off x="5365082" y="978829"/>
            <a:ext cx="1461835" cy="1507517"/>
          </a:xfrm>
          <a:prstGeom prst="rect">
            <a:avLst/>
          </a:prstGeom>
        </p:spPr>
      </p:pic>
      <p:sp>
        <p:nvSpPr>
          <p:cNvPr id="2" name="Title 1">
            <a:extLst>
              <a:ext uri="{FF2B5EF4-FFF2-40B4-BE49-F238E27FC236}">
                <a16:creationId xmlns:a16="http://schemas.microsoft.com/office/drawing/2014/main" id="{B9061A87-6978-4A9E-FB0D-DFA0BE757EC3}"/>
              </a:ext>
            </a:extLst>
          </p:cNvPr>
          <p:cNvSpPr>
            <a:spLocks noGrp="1"/>
          </p:cNvSpPr>
          <p:nvPr>
            <p:ph type="ctrTitle"/>
          </p:nvPr>
        </p:nvSpPr>
        <p:spPr>
          <a:xfrm>
            <a:off x="5602967" y="1190271"/>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2</a:t>
            </a:r>
          </a:p>
        </p:txBody>
      </p:sp>
      <p:sp>
        <p:nvSpPr>
          <p:cNvPr id="11" name="TextBox 10">
            <a:extLst>
              <a:ext uri="{FF2B5EF4-FFF2-40B4-BE49-F238E27FC236}">
                <a16:creationId xmlns:a16="http://schemas.microsoft.com/office/drawing/2014/main" id="{0FF1B5CF-56EC-39F9-C3A9-9938EF6939D1}"/>
              </a:ext>
            </a:extLst>
          </p:cNvPr>
          <p:cNvSpPr txBox="1"/>
          <p:nvPr/>
        </p:nvSpPr>
        <p:spPr>
          <a:xfrm>
            <a:off x="1297664" y="2801995"/>
            <a:ext cx="9596667"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“Today you will be</a:t>
            </a:r>
          </a:p>
          <a:p>
            <a:pPr algn="ctr"/>
            <a:r>
              <a:rPr lang="en-US" sz="6000" b="1" dirty="0">
                <a:solidFill>
                  <a:srgbClr val="C00000"/>
                </a:solidFill>
                <a:latin typeface="Cambria" panose="02040503050406030204" pitchFamily="18" charset="0"/>
              </a:rPr>
              <a:t>in paradise with me.”</a:t>
            </a:r>
          </a:p>
        </p:txBody>
      </p:sp>
    </p:spTree>
    <p:extLst>
      <p:ext uri="{BB962C8B-B14F-4D97-AF65-F5344CB8AC3E}">
        <p14:creationId xmlns:p14="http://schemas.microsoft.com/office/powerpoint/2010/main" val="382132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E9094375-9F6B-6CB6-00ED-B3E86E4C27D1}"/>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B02E9AAC-08A9-9BDC-04A8-C31E10610E17}"/>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CBA0D86F-2DCE-2DD9-B0CE-190099AEF399}"/>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CD5CA54F-4079-1936-88CA-19B8D83E3BC8}"/>
              </a:ext>
            </a:extLst>
          </p:cNvPr>
          <p:cNvSpPr txBox="1"/>
          <p:nvPr/>
        </p:nvSpPr>
        <p:spPr>
          <a:xfrm>
            <a:off x="566749" y="2286136"/>
            <a:ext cx="11058502" cy="4031873"/>
          </a:xfrm>
          <a:prstGeom prst="rect">
            <a:avLst/>
          </a:prstGeom>
          <a:noFill/>
        </p:spPr>
        <p:txBody>
          <a:bodyPr wrap="square" rtlCol="0">
            <a:spAutoFit/>
          </a:bodyPr>
          <a:lstStyle/>
          <a:p>
            <a:r>
              <a:rPr lang="en-US" sz="3200" dirty="0"/>
              <a:t>One of the criminals who hung there hurled insults at him: “Aren’t you the Messiah? Save yourself and us!”</a:t>
            </a:r>
          </a:p>
          <a:p>
            <a:endParaRPr lang="en-US" sz="3200" dirty="0"/>
          </a:p>
          <a:p>
            <a:r>
              <a:rPr lang="en-US" sz="3200" dirty="0"/>
              <a:t>But the other criminal rebuked him. “Don’t you fear God,” he said, “since you are under the same sentence? We are punished justly, for we are getting what our deeds deserve. But this man has done nothing wrong.”</a:t>
            </a:r>
          </a:p>
          <a:p>
            <a:pPr algn="r"/>
            <a:r>
              <a:rPr lang="en-US" sz="3200" b="1" i="1" dirty="0"/>
              <a:t>(Continued)</a:t>
            </a:r>
          </a:p>
        </p:txBody>
      </p:sp>
      <p:sp>
        <p:nvSpPr>
          <p:cNvPr id="11" name="TextBox 10">
            <a:extLst>
              <a:ext uri="{FF2B5EF4-FFF2-40B4-BE49-F238E27FC236}">
                <a16:creationId xmlns:a16="http://schemas.microsoft.com/office/drawing/2014/main" id="{85412DC3-68E7-CCD7-1B97-AF043E9FE298}"/>
              </a:ext>
            </a:extLst>
          </p:cNvPr>
          <p:cNvSpPr txBox="1"/>
          <p:nvPr/>
        </p:nvSpPr>
        <p:spPr>
          <a:xfrm>
            <a:off x="2028584" y="682584"/>
            <a:ext cx="9596667"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rPr>
              <a:t>“Today you will be in paradise with me.”</a:t>
            </a:r>
          </a:p>
        </p:txBody>
      </p:sp>
    </p:spTree>
    <p:extLst>
      <p:ext uri="{BB962C8B-B14F-4D97-AF65-F5344CB8AC3E}">
        <p14:creationId xmlns:p14="http://schemas.microsoft.com/office/powerpoint/2010/main" val="2895003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473C15E4-FFEC-A9E6-6328-A0E8D44B019D}"/>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C3E637D0-040B-8B33-8011-7E9B22EDCEDF}"/>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118660D3-90E0-3596-F530-357E494DFEE3}"/>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8B0B00B9-9304-D911-0035-0A451B6AF9E8}"/>
              </a:ext>
            </a:extLst>
          </p:cNvPr>
          <p:cNvSpPr txBox="1"/>
          <p:nvPr/>
        </p:nvSpPr>
        <p:spPr>
          <a:xfrm>
            <a:off x="566749" y="2286136"/>
            <a:ext cx="10181199" cy="3539430"/>
          </a:xfrm>
          <a:prstGeom prst="rect">
            <a:avLst/>
          </a:prstGeom>
          <a:noFill/>
        </p:spPr>
        <p:txBody>
          <a:bodyPr wrap="square" rtlCol="0">
            <a:spAutoFit/>
          </a:bodyPr>
          <a:lstStyle/>
          <a:p>
            <a:r>
              <a:rPr lang="en-US" sz="3200" dirty="0"/>
              <a:t>Then he said, “Jesus, remember me when you come into your kingdom.”</a:t>
            </a:r>
          </a:p>
          <a:p>
            <a:endParaRPr lang="en-US" sz="3200" dirty="0"/>
          </a:p>
          <a:p>
            <a:r>
              <a:rPr lang="en-US" sz="3200" dirty="0"/>
              <a:t>Jesus answered him, “Truly I tell you, </a:t>
            </a:r>
            <a:r>
              <a:rPr lang="en-US" sz="3200" b="1" i="1" dirty="0"/>
              <a:t>today you will be with me in paradise.</a:t>
            </a:r>
            <a:r>
              <a:rPr lang="en-US" sz="3200" dirty="0"/>
              <a:t>”</a:t>
            </a:r>
          </a:p>
          <a:p>
            <a:endParaRPr lang="en-US" sz="3200" dirty="0"/>
          </a:p>
          <a:p>
            <a:r>
              <a:rPr lang="en-US" sz="3200" b="1" dirty="0"/>
              <a:t>– Luke 23:39-43 (NIV)</a:t>
            </a:r>
          </a:p>
        </p:txBody>
      </p:sp>
      <p:sp>
        <p:nvSpPr>
          <p:cNvPr id="11" name="TextBox 10">
            <a:extLst>
              <a:ext uri="{FF2B5EF4-FFF2-40B4-BE49-F238E27FC236}">
                <a16:creationId xmlns:a16="http://schemas.microsoft.com/office/drawing/2014/main" id="{0BE1D900-B131-E19C-AC74-BFCC5C88A5BF}"/>
              </a:ext>
            </a:extLst>
          </p:cNvPr>
          <p:cNvSpPr txBox="1"/>
          <p:nvPr/>
        </p:nvSpPr>
        <p:spPr>
          <a:xfrm>
            <a:off x="2028584" y="682584"/>
            <a:ext cx="9596667"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rPr>
              <a:t>“Today you will be in paradise with me.”</a:t>
            </a:r>
          </a:p>
        </p:txBody>
      </p:sp>
    </p:spTree>
    <p:extLst>
      <p:ext uri="{BB962C8B-B14F-4D97-AF65-F5344CB8AC3E}">
        <p14:creationId xmlns:p14="http://schemas.microsoft.com/office/powerpoint/2010/main" val="242219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a:extLst>
            <a:ext uri="{FF2B5EF4-FFF2-40B4-BE49-F238E27FC236}">
              <a16:creationId xmlns:a16="http://schemas.microsoft.com/office/drawing/2014/main" id="{E181084D-3330-54FC-3142-A4F2CD76F1EE}"/>
            </a:ext>
          </a:extLst>
        </p:cNvPr>
        <p:cNvGrpSpPr/>
        <p:nvPr/>
      </p:nvGrpSpPr>
      <p:grpSpPr>
        <a:xfrm>
          <a:off x="0" y="0"/>
          <a:ext cx="0" cy="0"/>
          <a:chOff x="0" y="0"/>
          <a:chExt cx="0" cy="0"/>
        </a:xfrm>
      </p:grpSpPr>
      <p:pic>
        <p:nvPicPr>
          <p:cNvPr id="8" name="Picture 7" descr="A crown of thorns on a black background&#10;&#10;Description automatically generated">
            <a:extLst>
              <a:ext uri="{FF2B5EF4-FFF2-40B4-BE49-F238E27FC236}">
                <a16:creationId xmlns:a16="http://schemas.microsoft.com/office/drawing/2014/main" id="{9334C4DC-2192-C6C1-90F7-D867F031CE23}"/>
              </a:ext>
            </a:extLst>
          </p:cNvPr>
          <p:cNvPicPr>
            <a:picLocks noChangeAspect="1"/>
          </p:cNvPicPr>
          <p:nvPr/>
        </p:nvPicPr>
        <p:blipFill>
          <a:blip r:embed="rId3"/>
          <a:stretch>
            <a:fillRect/>
          </a:stretch>
        </p:blipFill>
        <p:spPr>
          <a:xfrm>
            <a:off x="328864" y="369327"/>
            <a:ext cx="1461835" cy="1507517"/>
          </a:xfrm>
          <a:prstGeom prst="rect">
            <a:avLst/>
          </a:prstGeom>
        </p:spPr>
      </p:pic>
      <p:sp>
        <p:nvSpPr>
          <p:cNvPr id="2" name="Title 1">
            <a:extLst>
              <a:ext uri="{FF2B5EF4-FFF2-40B4-BE49-F238E27FC236}">
                <a16:creationId xmlns:a16="http://schemas.microsoft.com/office/drawing/2014/main" id="{EE896D16-41E6-3C8D-B414-B374FA019C25}"/>
              </a:ext>
            </a:extLst>
          </p:cNvPr>
          <p:cNvSpPr>
            <a:spLocks noGrp="1"/>
          </p:cNvSpPr>
          <p:nvPr>
            <p:ph type="ctrTitle"/>
          </p:nvPr>
        </p:nvSpPr>
        <p:spPr>
          <a:xfrm>
            <a:off x="566749" y="581135"/>
            <a:ext cx="986063" cy="994691"/>
          </a:xfrm>
        </p:spPr>
        <p:txBody>
          <a:bodyPr anchor="ctr">
            <a:normAutofit/>
          </a:bodyPr>
          <a:lstStyle/>
          <a:p>
            <a:r>
              <a:rPr lang="en-US" sz="5000" b="1" dirty="0">
                <a:solidFill>
                  <a:srgbClr val="9B0301"/>
                </a:solidFill>
                <a:latin typeface="Cambria" panose="0204050305040603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4D5B956B-F4DF-C6E3-D619-BC71DE6E92F0}"/>
              </a:ext>
            </a:extLst>
          </p:cNvPr>
          <p:cNvSpPr txBox="1"/>
          <p:nvPr/>
        </p:nvSpPr>
        <p:spPr>
          <a:xfrm>
            <a:off x="566749" y="2286136"/>
            <a:ext cx="11058502" cy="4031873"/>
          </a:xfrm>
          <a:prstGeom prst="rect">
            <a:avLst/>
          </a:prstGeom>
          <a:noFill/>
        </p:spPr>
        <p:txBody>
          <a:bodyPr wrap="square" rtlCol="0">
            <a:spAutoFit/>
          </a:bodyPr>
          <a:lstStyle/>
          <a:p>
            <a:pPr marL="514350" indent="-514350">
              <a:buFont typeface="+mj-lt"/>
              <a:buAutoNum type="arabicPeriod"/>
            </a:pPr>
            <a:r>
              <a:rPr lang="en-US" sz="3200" dirty="0"/>
              <a:t>Take a moment to reflect on the amazing grace that Jesus extends.</a:t>
            </a:r>
          </a:p>
          <a:p>
            <a:pPr marL="514350" indent="-514350">
              <a:buFont typeface="+mj-lt"/>
              <a:buAutoNum type="arabicPeriod"/>
            </a:pPr>
            <a:endParaRPr lang="en-US" sz="3200" dirty="0"/>
          </a:p>
          <a:p>
            <a:pPr marL="514350" indent="-514350">
              <a:buFont typeface="+mj-lt"/>
              <a:buAutoNum type="arabicPeriod"/>
            </a:pPr>
            <a:r>
              <a:rPr lang="en-US" sz="3200" dirty="0"/>
              <a:t>Have you received this grace? Talk to Jesus, talk to a pastor or Christian friend/family member to know more.  </a:t>
            </a:r>
          </a:p>
          <a:p>
            <a:pPr marL="514350" indent="-514350">
              <a:buFont typeface="+mj-lt"/>
              <a:buAutoNum type="arabicPeriod"/>
            </a:pPr>
            <a:endParaRPr lang="en-US" sz="3200" dirty="0"/>
          </a:p>
          <a:p>
            <a:pPr marL="514350" indent="-514350">
              <a:buFont typeface="+mj-lt"/>
              <a:buAutoNum type="arabicPeriod"/>
            </a:pPr>
            <a:r>
              <a:rPr lang="en-US" sz="3200" dirty="0"/>
              <a:t>Is there someone you know that needs to hear this message?  Pray for them.  </a:t>
            </a:r>
          </a:p>
        </p:txBody>
      </p:sp>
      <p:sp>
        <p:nvSpPr>
          <p:cNvPr id="11" name="TextBox 10">
            <a:extLst>
              <a:ext uri="{FF2B5EF4-FFF2-40B4-BE49-F238E27FC236}">
                <a16:creationId xmlns:a16="http://schemas.microsoft.com/office/drawing/2014/main" id="{7204DA09-E808-635B-44E1-5914A9F72C37}"/>
              </a:ext>
            </a:extLst>
          </p:cNvPr>
          <p:cNvSpPr txBox="1"/>
          <p:nvPr/>
        </p:nvSpPr>
        <p:spPr>
          <a:xfrm>
            <a:off x="2028584" y="603021"/>
            <a:ext cx="9596667" cy="830997"/>
          </a:xfrm>
          <a:prstGeom prst="rect">
            <a:avLst/>
          </a:prstGeom>
          <a:noFill/>
        </p:spPr>
        <p:txBody>
          <a:bodyPr wrap="square" rtlCol="0">
            <a:spAutoFit/>
          </a:bodyPr>
          <a:lstStyle/>
          <a:p>
            <a:r>
              <a:rPr lang="en-US" sz="4800" b="1" dirty="0">
                <a:solidFill>
                  <a:srgbClr val="C00000"/>
                </a:solidFill>
                <a:latin typeface="Cambria" panose="02040503050406030204" pitchFamily="18" charset="0"/>
              </a:rPr>
              <a:t>REFLECTION</a:t>
            </a:r>
          </a:p>
        </p:txBody>
      </p:sp>
    </p:spTree>
    <p:extLst>
      <p:ext uri="{BB962C8B-B14F-4D97-AF65-F5344CB8AC3E}">
        <p14:creationId xmlns:p14="http://schemas.microsoft.com/office/powerpoint/2010/main" val="251624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1148</Words>
  <Application>Microsoft Macintosh PowerPoint</Application>
  <PresentationFormat>Widescreen</PresentationFormat>
  <Paragraphs>125</Paragraphs>
  <Slides>31</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Cambria</vt:lpstr>
      <vt:lpstr>Office Theme</vt:lpstr>
      <vt:lpstr>The Seven Last Words of Jesus</vt:lpstr>
      <vt:lpstr>1</vt:lpstr>
      <vt:lpstr>1</vt:lpstr>
      <vt:lpstr>1</vt:lpstr>
      <vt:lpstr>1</vt:lpstr>
      <vt:lpstr>2</vt:lpstr>
      <vt:lpstr>2</vt:lpstr>
      <vt:lpstr>2</vt:lpstr>
      <vt:lpstr>2</vt:lpstr>
      <vt:lpstr>2</vt:lpstr>
      <vt:lpstr>3</vt:lpstr>
      <vt:lpstr>3</vt:lpstr>
      <vt:lpstr>3</vt:lpstr>
      <vt:lpstr>3</vt:lpstr>
      <vt:lpstr>4</vt:lpstr>
      <vt:lpstr>4</vt:lpstr>
      <vt:lpstr>4</vt:lpstr>
      <vt:lpstr>4</vt:lpstr>
      <vt:lpstr>5</vt:lpstr>
      <vt:lpstr>5</vt:lpstr>
      <vt:lpstr>5</vt:lpstr>
      <vt:lpstr>5</vt:lpstr>
      <vt:lpstr>6</vt:lpstr>
      <vt:lpstr>6</vt:lpstr>
      <vt:lpstr>6</vt:lpstr>
      <vt:lpstr>6</vt:lpstr>
      <vt:lpstr>7</vt:lpstr>
      <vt:lpstr>7</vt:lpstr>
      <vt:lpstr>7</vt:lpstr>
      <vt:lpstr>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Del Rosario</dc:creator>
  <cp:lastModifiedBy>Joshua Del Rosario</cp:lastModifiedBy>
  <cp:revision>5</cp:revision>
  <dcterms:created xsi:type="dcterms:W3CDTF">2024-02-03T17:43:55Z</dcterms:created>
  <dcterms:modified xsi:type="dcterms:W3CDTF">2024-02-05T07:22:51Z</dcterms:modified>
</cp:coreProperties>
</file>