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7" r:id="rId2"/>
    <p:sldId id="256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26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94"/>
  </p:normalViewPr>
  <p:slideViewPr>
    <p:cSldViewPr snapToGrid="0">
      <p:cViewPr>
        <p:scale>
          <a:sx n="74" d="100"/>
          <a:sy n="74" d="100"/>
        </p:scale>
        <p:origin x="1056" y="1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8A11C-771C-684F-B9DC-464DE7BC5A68}" type="datetimeFigureOut">
              <a:rPr lang="en-US" smtClean="0"/>
              <a:t>2/5/24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EDB5A-764F-BB49-A140-56EB35D5E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60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5F4E5-8E5F-FF4D-9D8B-C3CCADFC72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5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2FEEB-3DDF-F825-1B28-4D281F210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EDC0C-83EF-7A9B-38CB-2A98E2BF4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7B28B-5EDF-F9FA-4554-DD76266F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849E0-843E-CD48-B8D9-86E637D6C4E6}" type="datetimeFigureOut">
              <a:rPr lang="en-US" smtClean="0"/>
              <a:t>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41280-7193-10C9-A303-6A1499DC5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42BE6-BDE9-FC4D-DFE1-285F25AE2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ADC0-C96A-BB40-9FC1-C57773F2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979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210A3-F6D3-1BC3-2CE4-151032AF9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865AD1-29C3-6FCF-4DBB-427C150ADE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6105C-3594-F2D4-50C7-BB7571E3A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849E0-843E-CD48-B8D9-86E637D6C4E6}" type="datetimeFigureOut">
              <a:rPr lang="en-US" smtClean="0"/>
              <a:t>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D3A67-4AA1-6A5D-96CF-8D0623F8D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5A8C4-2C91-64F3-722F-EA4D41B61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ADC0-C96A-BB40-9FC1-C57773F2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86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BE7464-C48A-934D-E613-BCE1EEEFBE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C25DBE-2B57-6B09-524E-9E51443219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5F7A8-1CF8-0FFC-2F1F-F231EB5DB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849E0-843E-CD48-B8D9-86E637D6C4E6}" type="datetimeFigureOut">
              <a:rPr lang="en-US" smtClean="0"/>
              <a:t>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84700-452A-8ACE-A12E-2E8FD3029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049E2-2DE3-E053-9AAF-2E3FBBA55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ADC0-C96A-BB40-9FC1-C57773F2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091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ACA7A-8D77-0588-A397-03DA6DF8E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086BB-BF66-3D14-6F04-36B542FA5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9F6CD-DE5D-A4D0-3686-3C37EEB80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849E0-843E-CD48-B8D9-86E637D6C4E6}" type="datetimeFigureOut">
              <a:rPr lang="en-US" smtClean="0"/>
              <a:t>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B8DB9-A5F8-58E0-F3A5-FAD74F9EA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09D83-4840-78B4-B393-0D8A20197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ADC0-C96A-BB40-9FC1-C57773F2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3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9BA15-1313-044B-1A7C-0371CAA0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D57D8-C138-68CE-FBFA-8E5B4F8E8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A8CAA-9FFD-2B05-F9C8-75F8DD10F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849E0-843E-CD48-B8D9-86E637D6C4E6}" type="datetimeFigureOut">
              <a:rPr lang="en-US" smtClean="0"/>
              <a:t>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ADC8B-0EAB-D933-7BE4-BF8D78EF9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FE582-4740-B41F-AC49-22FD8D1DE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ADC0-C96A-BB40-9FC1-C57773F2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86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2C14B-CEC6-7DE3-AF81-06ABD3447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CA294-B9B0-37F2-2C26-68D668BB5E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38C3A5-C074-3A1B-469B-DF1B7DCDF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C27577-DB7F-A4AA-AA74-81D94E8BB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849E0-843E-CD48-B8D9-86E637D6C4E6}" type="datetimeFigureOut">
              <a:rPr lang="en-US" smtClean="0"/>
              <a:t>2/5/24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04136-D0B2-94E0-868F-A2386819C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91FC3A-F722-310F-1DB7-9FAEB973D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ADC0-C96A-BB40-9FC1-C57773F2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2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DDE49-622E-D0B7-2F81-0DBF6E621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91F88-38CC-E7D8-6738-2D480BCA3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7180E-0EF1-A5C5-8EB4-5A7C950300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8956AB-6117-BE1A-AFBF-3F04CAF0D2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9D6235-AF11-8976-9A31-87F9BBB132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5F4E7D-FCF8-0414-9669-CB5D35809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849E0-843E-CD48-B8D9-86E637D6C4E6}" type="datetimeFigureOut">
              <a:rPr lang="en-US" smtClean="0"/>
              <a:t>2/5/24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93F615-B5D8-4372-93AE-972381799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9F1D78-54FC-8D97-1D0D-3C161E73A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ADC0-C96A-BB40-9FC1-C57773F2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89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3E887-A9B9-1845-12DE-106B819BE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C6D5DD-1EF9-377D-B2C3-C98E93741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849E0-843E-CD48-B8D9-86E637D6C4E6}" type="datetimeFigureOut">
              <a:rPr lang="en-US" smtClean="0"/>
              <a:t>2/5/24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C32A24-141C-DF77-5DAE-B17102837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8F8C82-1914-5BC9-71AC-937B8C864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ADC0-C96A-BB40-9FC1-C57773F2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02906D-6F59-F254-376B-1511476A0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849E0-843E-CD48-B8D9-86E637D6C4E6}" type="datetimeFigureOut">
              <a:rPr lang="en-US" smtClean="0"/>
              <a:t>2/5/24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5FEAE4-828D-D75C-FE1E-0EF0BD971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9485D-0D5D-D481-2EE0-955C465DD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ADC0-C96A-BB40-9FC1-C57773F2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60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72CB2-322C-5206-359B-105CD533F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8379C-DA4D-DFF6-83D7-C92D816AC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325E2A-4FE0-46F7-D079-A34A028832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E0B3E5-F37C-2CD4-1439-494CD235B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849E0-843E-CD48-B8D9-86E637D6C4E6}" type="datetimeFigureOut">
              <a:rPr lang="en-US" smtClean="0"/>
              <a:t>2/5/24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E4103C-9832-E29A-0406-964332748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C9ABA2-893E-70F8-C0D8-7DE270550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ADC0-C96A-BB40-9FC1-C57773F2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79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0C2EF-6B75-DBFF-F791-82B35EE99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E4FE4A-34E4-9D54-B5D2-3568FE226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028F1F-94EE-2DA8-CBD9-EA9D8AB24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6BF3BB-8759-317A-CFF7-BCED0571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849E0-843E-CD48-B8D9-86E637D6C4E6}" type="datetimeFigureOut">
              <a:rPr lang="en-US" smtClean="0"/>
              <a:t>2/5/24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BAB13-41B9-FD64-8E9A-0F4991654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5CF22F-86E9-D088-B36A-A444A4979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ADC0-C96A-BB40-9FC1-C57773F2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2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C6696F-8E3A-01F7-EF2F-EF24E397D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DCFC0-2F1A-F6E9-986E-08A4A4EA3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C2561-5E05-AB95-BA8B-C5E94D487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849E0-843E-CD48-B8D9-86E637D6C4E6}" type="datetimeFigureOut">
              <a:rPr lang="en-US" smtClean="0"/>
              <a:t>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87935-8B22-C4F3-5261-759E3A4EA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94FC9-A12F-5327-35B3-44A5E622FC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4ADC0-C96A-BB40-9FC1-C57773F2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33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333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466DE-1255-46CE-EC5B-D75D4707A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0030" y="3601866"/>
            <a:ext cx="10851931" cy="1001718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solidFill>
                  <a:srgbClr val="53267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Christ is risen, Christ is risen indeed!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491B7C-E665-7A1C-7868-D417FD7F92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64618" y="1467261"/>
            <a:ext cx="9262753" cy="174216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0C74B0-61D3-B6A5-F127-FE9FC317B7BD}"/>
              </a:ext>
            </a:extLst>
          </p:cNvPr>
          <p:cNvCxnSpPr>
            <a:cxnSpLocks/>
          </p:cNvCxnSpPr>
          <p:nvPr/>
        </p:nvCxnSpPr>
        <p:spPr>
          <a:xfrm>
            <a:off x="1341775" y="3427769"/>
            <a:ext cx="9508438" cy="45475"/>
          </a:xfrm>
          <a:prstGeom prst="line">
            <a:avLst/>
          </a:prstGeom>
          <a:ln w="25400">
            <a:headEnd type="diamond"/>
            <a:tailEnd type="diamon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175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333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DB1CA-69B1-B301-18CD-CB11B1FD4F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F02D60-66B5-CCEB-AB1D-BED0BEE74A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38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0333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DE62D9-0940-5204-0F6A-DA310BF78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E6CBA-079E-1A2E-5EF9-A3878D154E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056C38-3667-384E-699F-AA226A96B1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aster_Crown_v01.mp4">
            <a:hlinkClick r:id="" action="ppaction://media"/>
            <a:extLst>
              <a:ext uri="{FF2B5EF4-FFF2-40B4-BE49-F238E27FC236}">
                <a16:creationId xmlns:a16="http://schemas.microsoft.com/office/drawing/2014/main" id="{0D173DD2-29F2-C174-7F01-AF67D6B7C9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5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boq-easter-sunday2024" id="{6476828D-BF1E-804D-AD43-0D6D7F6DDACF}" vid="{AADA2B70-364D-904C-9815-AC3ADD8F22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</TotalTime>
  <Words>10</Words>
  <Application>Microsoft Macintosh PowerPoint</Application>
  <PresentationFormat>Widescreen</PresentationFormat>
  <Paragraphs>2</Paragraphs>
  <Slides>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Cambria</vt:lpstr>
      <vt:lpstr>Office Theme</vt:lpstr>
      <vt:lpstr>Christ is risen, Christ is risen indeed!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 is risen, Christ is risen indeed!</dc:title>
  <dc:creator>Joshua Del Rosario</dc:creator>
  <cp:lastModifiedBy>Joshua Del Rosario</cp:lastModifiedBy>
  <cp:revision>2</cp:revision>
  <dcterms:created xsi:type="dcterms:W3CDTF">2024-02-05T19:34:02Z</dcterms:created>
  <dcterms:modified xsi:type="dcterms:W3CDTF">2024-02-05T20:17:55Z</dcterms:modified>
</cp:coreProperties>
</file>