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7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07"/>
  </p:normalViewPr>
  <p:slideViewPr>
    <p:cSldViewPr snapToGrid="0" snapToObjects="1">
      <p:cViewPr varScale="1">
        <p:scale>
          <a:sx n="106" d="100"/>
          <a:sy n="106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E361A-38A3-C245-9431-591921C5F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1F0F21-0526-2A43-A08C-5B26A967A3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D984B-862B-A646-8A40-D21F396C5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A423-E9D4-2645-8A51-6F12A4C4BCBF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1D74A-8EEB-8744-9DC3-D2FE8A012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A16C4-DC7C-5F43-92DA-FC3149A00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A632-863D-9747-9DEC-C56287323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4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96244-135F-1746-8082-F9FE05B3C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F9281-3EEA-2846-836C-DB6344AFB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350F2-E43C-7046-9CD0-82E793C05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A423-E9D4-2645-8A51-6F12A4C4BCBF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5B1F8-BC3E-4846-953B-0816AD036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3FCA2-BABF-0C4D-B72F-8420D4D97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A632-863D-9747-9DEC-C56287323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6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05DDD5-9398-A847-ABA6-A1DC6E291F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36D39F-AE93-5D43-8E51-B8E483E7CD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1E2E8-94B1-4248-BBF1-21CB710C4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A423-E9D4-2645-8A51-6F12A4C4BCBF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934C9-438D-3C43-832D-D3859A92F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4F2FA-AF7B-B44F-B899-A4D481F38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A632-863D-9747-9DEC-C56287323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91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7F7AE-9BBF-5440-B826-010BF23D9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E6354-F41A-1841-B7AC-56537F8DF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F5834-A258-BE48-B818-7EA368135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A423-E9D4-2645-8A51-6F12A4C4BCBF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53443-9BCC-8B4C-9478-393B5937A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D1AF0-C09E-3745-832E-E126EA0B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A632-863D-9747-9DEC-C56287323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23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0980D-4E90-8F40-9C42-37EE33C08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D3E14-03C2-FF40-9DF8-69BD25422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B45C2-60DA-3149-A8F1-5A77AA7B0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A423-E9D4-2645-8A51-6F12A4C4BCBF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B3120-AAC6-FE42-8762-681FBC757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CC0A4-5C16-8E4A-8173-A7C384E68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A632-863D-9747-9DEC-C56287323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9419E-0C9E-1E4F-BBB0-5E63A0637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6BB53-248C-044E-98BA-79FA3FC051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2853D3-AB14-9B4F-BD86-69BFF92C0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04E4B0-D59C-9A43-9CA9-1517D3C15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A423-E9D4-2645-8A51-6F12A4C4BCBF}" type="datetimeFigureOut">
              <a:rPr lang="en-US" smtClean="0"/>
              <a:t>2/25/21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8C6B02-F0C8-FC47-968A-A2B00911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8EA12-4D32-3F4C-8F1C-10C236B6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A632-863D-9747-9DEC-C56287323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35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84BBF-C803-7348-BBA7-BBA2B7279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1393DC-0D0A-C643-9BC5-656DF8E87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5E3BE7-D554-8348-9386-B3F42CD49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5A75F2-FEE0-E84E-8C11-2CB37EC5AD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10C82C-253C-3E4D-98B2-1991D60D01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7E6988-1DF3-C64D-8F5D-B8FA87C8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A423-E9D4-2645-8A51-6F12A4C4BCBF}" type="datetimeFigureOut">
              <a:rPr lang="en-US" smtClean="0"/>
              <a:t>2/25/21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272B28-9DB4-F348-BF97-53B1BB2EF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8D232F-A13B-4F4C-A69F-E8E476616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A632-863D-9747-9DEC-C56287323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37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68CE7-4044-A341-A8CB-399723F2D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B35147-5D13-A540-8D70-75648A761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A423-E9D4-2645-8A51-6F12A4C4BCBF}" type="datetimeFigureOut">
              <a:rPr lang="en-US" smtClean="0"/>
              <a:t>2/25/21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DF621E-C3EB-B74A-A57E-C3A320692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BFF4F8-04EA-B54F-807D-6E6980C36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A632-863D-9747-9DEC-C56287323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31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B33FE1-EF71-E94A-96C6-A095784AA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A423-E9D4-2645-8A51-6F12A4C4BCBF}" type="datetimeFigureOut">
              <a:rPr lang="en-US" smtClean="0"/>
              <a:t>2/25/21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391F86-257E-C046-9FB3-84870C32E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FAA83E-7AB6-BA45-A110-DE57330B9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A632-863D-9747-9DEC-C56287323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3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60523-8712-C54F-9670-9F773DC31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B347E-C17A-9F48-8A8A-B0D224932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1A7C1D-4388-E946-A4FA-509EB6B641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793B18-F902-EB45-AE22-C11BC71EA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A423-E9D4-2645-8A51-6F12A4C4BCBF}" type="datetimeFigureOut">
              <a:rPr lang="en-US" smtClean="0"/>
              <a:t>2/25/21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80BC6F-01E4-104D-BB56-041949FD6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199A8D-4995-9444-AC6D-6C99A899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A632-863D-9747-9DEC-C56287323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18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BCA06-F4F7-8A49-A13D-01D7BC928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570056-9607-C24F-9658-AFD5775E92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B886E1-F091-6C48-BD4D-459E4C217D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86EA0E-8533-DD4D-8075-00256496F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A423-E9D4-2645-8A51-6F12A4C4BCBF}" type="datetimeFigureOut">
              <a:rPr lang="en-US" smtClean="0"/>
              <a:t>2/25/21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230B46-3BCF-914E-A5E6-8254BF1A4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46CF12-69E4-8540-B927-B40490D21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A632-863D-9747-9DEC-C56287323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14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37A718-977C-524B-A8E0-B71A3EFE2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1F1471-E495-8049-B1FD-A04E15ECC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DDD3F-258E-8D4C-8A94-5CA6524D33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BA423-E9D4-2645-8A51-6F12A4C4BCBF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E8B5B-3466-824B-923C-E0A41A8E15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05F42-CD78-BC4D-BB68-12527B5EE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9A632-863D-9747-9DEC-C56287323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1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AC0E71-C664-A646-8294-95A4CB45BF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9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512" y="400048"/>
            <a:ext cx="4814890" cy="48148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BB0109-9924-574D-A315-79DEF4E856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5375" y="233342"/>
            <a:ext cx="3276600" cy="146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86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80A7CF-DCB6-2B4B-9AAB-1402D0194B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3595" y="233343"/>
            <a:ext cx="1458380" cy="6524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CD955D-69AF-564A-B62F-095402DBA6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12" y="5757861"/>
            <a:ext cx="949325" cy="94932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4056688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1313AC-F4BA-F04D-BC37-9B33008DD596}"/>
              </a:ext>
            </a:extLst>
          </p:cNvPr>
          <p:cNvSpPr txBox="1"/>
          <p:nvPr/>
        </p:nvSpPr>
        <p:spPr>
          <a:xfrm>
            <a:off x="2986087" y="885825"/>
            <a:ext cx="5172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cafechurch@home</a:t>
            </a:r>
            <a:endParaRPr lang="en-US" sz="4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4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Grab a coffee!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0F42AC-6EA0-4047-AFBB-22330A998D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3595" y="233343"/>
            <a:ext cx="1458380" cy="65248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B544D91-75DD-EE42-B2F2-010C81919EFC}"/>
              </a:ext>
            </a:extLst>
          </p:cNvPr>
          <p:cNvCxnSpPr/>
          <p:nvPr/>
        </p:nvCxnSpPr>
        <p:spPr>
          <a:xfrm>
            <a:off x="6000747" y="1546441"/>
            <a:ext cx="2504020" cy="0"/>
          </a:xfrm>
          <a:prstGeom prst="line">
            <a:avLst/>
          </a:prstGeom>
          <a:ln w="28575">
            <a:solidFill>
              <a:srgbClr val="FAA7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8A150AF-F27E-104E-8394-8552C572F2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12" y="5757861"/>
            <a:ext cx="949325" cy="94932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63662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ADF7B7-444D-4944-A2CB-52088B3D53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3595" y="233343"/>
            <a:ext cx="1458380" cy="6524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7C9FE6-8480-1941-BC96-64DB8CBFF918}"/>
              </a:ext>
            </a:extLst>
          </p:cNvPr>
          <p:cNvSpPr txBox="1"/>
          <p:nvPr/>
        </p:nvSpPr>
        <p:spPr>
          <a:xfrm>
            <a:off x="6691314" y="1857374"/>
            <a:ext cx="57721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Welcome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Quiz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Expert witness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Real-life story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Group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It’s a wrap!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DB5A14-0F46-004A-B182-6D66DCD876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12" y="5757861"/>
            <a:ext cx="949325" cy="94932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47401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0ADC20-28EB-224C-86D9-0F1286F997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3595" y="233343"/>
            <a:ext cx="1458380" cy="6524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868A27-C884-FA40-B132-FC31505D0E70}"/>
              </a:ext>
            </a:extLst>
          </p:cNvPr>
          <p:cNvSpPr txBox="1"/>
          <p:nvPr/>
        </p:nvSpPr>
        <p:spPr>
          <a:xfrm>
            <a:off x="7309911" y="1310044"/>
            <a:ext cx="382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Quiz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A65866-839A-0C4C-A134-E5E38D51163C}"/>
              </a:ext>
            </a:extLst>
          </p:cNvPr>
          <p:cNvCxnSpPr/>
          <p:nvPr/>
        </p:nvCxnSpPr>
        <p:spPr>
          <a:xfrm>
            <a:off x="7886698" y="2017930"/>
            <a:ext cx="2504020" cy="0"/>
          </a:xfrm>
          <a:prstGeom prst="line">
            <a:avLst/>
          </a:prstGeom>
          <a:ln w="28575">
            <a:solidFill>
              <a:srgbClr val="FAA7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16DCC1A-2AF6-D54B-B118-E34DD6C524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12" y="5757861"/>
            <a:ext cx="949325" cy="94932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87027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78DE75-C8A9-4141-99C6-B87B35E0E8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3595" y="233343"/>
            <a:ext cx="1458380" cy="6524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744D15-2EB6-AA41-A827-91CEBE3D0E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12" y="5757861"/>
            <a:ext cx="949325" cy="949325"/>
          </a:xfrm>
          <a:prstGeom prst="rect">
            <a:avLst/>
          </a:prstGeom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41FD89-B98C-4D46-9E49-04BE380EE0B0}"/>
              </a:ext>
            </a:extLst>
          </p:cNvPr>
          <p:cNvSpPr txBox="1"/>
          <p:nvPr/>
        </p:nvSpPr>
        <p:spPr>
          <a:xfrm>
            <a:off x="4130939" y="2565268"/>
            <a:ext cx="5443538" cy="707886"/>
          </a:xfrm>
          <a:prstGeom prst="rect">
            <a:avLst/>
          </a:prstGeom>
          <a:noFill/>
          <a:effectLst>
            <a:outerShdw blurRad="215900" dist="38100" dir="2700000" sx="75000" sy="75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Expert Witness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4DB3658-AC34-2340-9A57-CC40697B52F8}"/>
              </a:ext>
            </a:extLst>
          </p:cNvPr>
          <p:cNvCxnSpPr/>
          <p:nvPr/>
        </p:nvCxnSpPr>
        <p:spPr>
          <a:xfrm>
            <a:off x="5857873" y="3288758"/>
            <a:ext cx="2504020" cy="0"/>
          </a:xfrm>
          <a:prstGeom prst="line">
            <a:avLst/>
          </a:prstGeom>
          <a:ln w="28575">
            <a:solidFill>
              <a:srgbClr val="FAA7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177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1AE453-E72A-4446-8771-6ECFF72355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3595" y="233343"/>
            <a:ext cx="1458380" cy="6524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EC4B23-4FD0-E741-89F6-55617909AF55}"/>
              </a:ext>
            </a:extLst>
          </p:cNvPr>
          <p:cNvSpPr txBox="1"/>
          <p:nvPr/>
        </p:nvSpPr>
        <p:spPr>
          <a:xfrm>
            <a:off x="6657972" y="2067283"/>
            <a:ext cx="4300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Real-life story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655C3D7-925D-C844-A387-0AD79452649F}"/>
              </a:ext>
            </a:extLst>
          </p:cNvPr>
          <p:cNvCxnSpPr/>
          <p:nvPr/>
        </p:nvCxnSpPr>
        <p:spPr>
          <a:xfrm>
            <a:off x="8729660" y="2760881"/>
            <a:ext cx="2504020" cy="0"/>
          </a:xfrm>
          <a:prstGeom prst="line">
            <a:avLst/>
          </a:prstGeom>
          <a:ln w="28575">
            <a:solidFill>
              <a:srgbClr val="FAA7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E16B3BD-5584-2345-8536-96CC5732FC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12" y="5757861"/>
            <a:ext cx="949325" cy="94932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58619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0A73EC-A66D-FF46-A839-C01EA6831D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3595" y="233343"/>
            <a:ext cx="1458380" cy="6524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51B920-467D-694B-B2BE-59A940307D21}"/>
              </a:ext>
            </a:extLst>
          </p:cNvPr>
          <p:cNvSpPr txBox="1"/>
          <p:nvPr/>
        </p:nvSpPr>
        <p:spPr>
          <a:xfrm>
            <a:off x="1380595" y="1771650"/>
            <a:ext cx="425767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Group time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80F5501-82F7-DE42-9C45-74610ECF2483}"/>
              </a:ext>
            </a:extLst>
          </p:cNvPr>
          <p:cNvCxnSpPr/>
          <p:nvPr/>
        </p:nvCxnSpPr>
        <p:spPr>
          <a:xfrm>
            <a:off x="2757488" y="2446557"/>
            <a:ext cx="2504020" cy="0"/>
          </a:xfrm>
          <a:prstGeom prst="line">
            <a:avLst/>
          </a:prstGeom>
          <a:ln w="28575">
            <a:solidFill>
              <a:srgbClr val="FAA7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9FCC275-272E-5B4C-A3B1-8E7D175A7E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12" y="5757861"/>
            <a:ext cx="949325" cy="94932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13363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5511E2-9B62-4D43-9947-D776112089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3595" y="233343"/>
            <a:ext cx="1458380" cy="6524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DC70E5-6BFF-F642-B9D9-256BAC77FD13}"/>
              </a:ext>
            </a:extLst>
          </p:cNvPr>
          <p:cNvSpPr txBox="1"/>
          <p:nvPr/>
        </p:nvSpPr>
        <p:spPr>
          <a:xfrm>
            <a:off x="857249" y="1360704"/>
            <a:ext cx="431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It’s a wrap!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8046E0E-CAF6-8D4C-A11E-419D1F9FC91A}"/>
              </a:ext>
            </a:extLst>
          </p:cNvPr>
          <p:cNvCxnSpPr/>
          <p:nvPr/>
        </p:nvCxnSpPr>
        <p:spPr>
          <a:xfrm>
            <a:off x="2148418" y="2064187"/>
            <a:ext cx="2504020" cy="0"/>
          </a:xfrm>
          <a:prstGeom prst="line">
            <a:avLst/>
          </a:prstGeom>
          <a:ln w="28575">
            <a:solidFill>
              <a:srgbClr val="FAA7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638B4D3-2AFE-AD4B-A61A-75E8CB6247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12" y="5757861"/>
            <a:ext cx="949325" cy="94932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17874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0F4EA4-F4C9-FC4D-B8B7-F557967357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3595" y="233343"/>
            <a:ext cx="1458380" cy="6524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9F71E6-400E-2B4E-A490-FA6A6D4E0A3F}"/>
              </a:ext>
            </a:extLst>
          </p:cNvPr>
          <p:cNvSpPr txBox="1"/>
          <p:nvPr/>
        </p:nvSpPr>
        <p:spPr>
          <a:xfrm>
            <a:off x="2114550" y="545296"/>
            <a:ext cx="6457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Connect</a:t>
            </a:r>
            <a:r>
              <a:rPr lang="en-US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DFA118-6656-ED4B-A377-3F8105FECA6C}"/>
              </a:ext>
            </a:extLst>
          </p:cNvPr>
          <p:cNvSpPr txBox="1"/>
          <p:nvPr/>
        </p:nvSpPr>
        <p:spPr>
          <a:xfrm>
            <a:off x="2881313" y="1326346"/>
            <a:ext cx="5048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Connect with us in the chat—we’d love to hear from you!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EEAC38-1EA5-DD4E-B6FF-58860566362D}"/>
              </a:ext>
            </a:extLst>
          </p:cNvPr>
          <p:cNvCxnSpPr/>
          <p:nvPr/>
        </p:nvCxnSpPr>
        <p:spPr>
          <a:xfrm>
            <a:off x="3034243" y="1184126"/>
            <a:ext cx="2504020" cy="0"/>
          </a:xfrm>
          <a:prstGeom prst="line">
            <a:avLst/>
          </a:prstGeom>
          <a:ln w="28575">
            <a:solidFill>
              <a:srgbClr val="FAA7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0643232-E57F-1F4D-96EE-547A697EC4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12" y="5757861"/>
            <a:ext cx="949325" cy="94932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90630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45</Words>
  <Application>Microsoft Macintosh PowerPoint</Application>
  <PresentationFormat>Widescreen</PresentationFormat>
  <Paragraphs>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Jacqueline Solomon</dc:creator>
  <cp:lastModifiedBy>Jacqueline Solomon</cp:lastModifiedBy>
  <cp:revision>11</cp:revision>
  <dcterms:created xsi:type="dcterms:W3CDTF">2021-01-22T16:36:44Z</dcterms:created>
  <dcterms:modified xsi:type="dcterms:W3CDTF">2021-02-25T21:25:47Z</dcterms:modified>
</cp:coreProperties>
</file>