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22"/>
    <p:restoredTop sz="95853"/>
  </p:normalViewPr>
  <p:slideViewPr>
    <p:cSldViewPr snapToGrid="0" snapToObjects="1">
      <p:cViewPr varScale="1">
        <p:scale>
          <a:sx n="95" d="100"/>
          <a:sy n="95" d="100"/>
        </p:scale>
        <p:origin x="184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28CBC-ED1A-D542-BE0C-BE66C9137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34B4A1-EA6A-5846-9CBB-BE332C954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65919-471D-2142-A704-63EA05900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C169-0D79-7546-9646-ACCA6247F193}" type="datetimeFigureOut">
              <a:rPr lang="en-US" smtClean="0"/>
              <a:t>2/24/20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EE363-6CC9-5547-962E-C340BF8FE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7377E-B5E9-6A42-87A8-F81D3A80F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6B3-FFA9-6F40-9215-4ADFDCDB5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90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4454A-A4ED-8344-8988-A2DDA6CB9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29BA48-2C56-CC4D-918D-D189EE7E2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A83A6-2D75-D04D-B502-D8DB4A8C1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C169-0D79-7546-9646-ACCA6247F193}" type="datetimeFigureOut">
              <a:rPr lang="en-US" smtClean="0"/>
              <a:t>2/24/20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3DA76-C34C-A448-9B6F-305F453DC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83A0C-F2F4-D548-8032-6CBADD965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6B3-FFA9-6F40-9215-4ADFDCDB5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11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AC2A46-0902-9440-9593-E1A4FA9B8E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FD00C-A087-F543-B849-8FA1C99A4C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4B4A3-1868-D942-8D47-01C844E8F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C169-0D79-7546-9646-ACCA6247F193}" type="datetimeFigureOut">
              <a:rPr lang="en-US" smtClean="0"/>
              <a:t>2/24/20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97ECC-084B-4B46-9868-BBDA5EC52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563B7-4172-204C-BF74-0F3E97E1F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6B3-FFA9-6F40-9215-4ADFDCDB5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6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07C7-4FBA-E349-8076-4FB7C5E24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F19D8-C3A1-B24E-B2B3-ED0ADF3D8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B469F-4B72-E140-9E1E-422CB2C37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C169-0D79-7546-9646-ACCA6247F193}" type="datetimeFigureOut">
              <a:rPr lang="en-US" smtClean="0"/>
              <a:t>2/24/20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EEDDC-F13D-3349-AD25-A4C048A57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659C5-9322-604A-B663-AB4411543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6B3-FFA9-6F40-9215-4ADFDCDB5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26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665A-2F7F-114F-8F23-4782E01DD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16E84-1D97-D143-BA98-2F82998BE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33838-4A76-534B-A80B-571C9533E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C169-0D79-7546-9646-ACCA6247F193}" type="datetimeFigureOut">
              <a:rPr lang="en-US" smtClean="0"/>
              <a:t>2/24/20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1A01F-9C12-0D4E-90AE-68ECDF256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FA201-AD30-C24B-8E26-943E0C0D5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6B3-FFA9-6F40-9215-4ADFDCDB5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6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CC6EE-5F46-1D4B-988C-DF35A4623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AEDF9-04C2-4648-ADD7-DAB7E9C2A1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FA458-CA4F-554E-B8D2-CA6B8B811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29ABE-476E-C040-99F0-7F067B820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C169-0D79-7546-9646-ACCA6247F193}" type="datetimeFigureOut">
              <a:rPr lang="en-US" smtClean="0"/>
              <a:t>2/24/20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16FF7B-2C24-964D-80E7-AD4BB3922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96C8A-F26E-644A-B3E9-4FBA2E096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6B3-FFA9-6F40-9215-4ADFDCDB5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26D7D-547F-2546-82E5-4600B3AF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01388-DDFD-954B-8C5E-9A33F7B0D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8EF2D5-1104-CA43-931F-37D7895D6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66BB94-173E-4F4D-ABBB-D46B8C3E00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62C6CE-4B10-A340-AACD-25EDF036A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E90A4E-56B3-6A4C-9EB5-D30909A22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C169-0D79-7546-9646-ACCA6247F193}" type="datetimeFigureOut">
              <a:rPr lang="en-US" smtClean="0"/>
              <a:t>2/24/20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F55806-6420-A949-B59A-F64F7C898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D318EB-8CD8-0541-B9F1-8C6B839D4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6B3-FFA9-6F40-9215-4ADFDCDB5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4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7FC78-FCC9-4840-99B6-DA612AE89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2AF203-3238-F143-9EF3-7EA11ECBA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C169-0D79-7546-9646-ACCA6247F193}" type="datetimeFigureOut">
              <a:rPr lang="en-US" smtClean="0"/>
              <a:t>2/24/20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B6003B-78AD-BB4A-9783-28039B4E4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46847B-E39A-8E4B-8345-4ADCC4D43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6B3-FFA9-6F40-9215-4ADFDCDB5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3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AF0B9C-9AC7-4A41-9F0C-2425B934D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C169-0D79-7546-9646-ACCA6247F193}" type="datetimeFigureOut">
              <a:rPr lang="en-US" smtClean="0"/>
              <a:t>2/24/20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3B579A-6DC9-9F4D-B876-A7F063AB2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DD440-FCD4-BC4B-8193-B02452230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6B3-FFA9-6F40-9215-4ADFDCDB5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90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7A48F-47D8-694F-BF3F-3CF94337B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3D551-569F-C249-99E5-25E937290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341DA-668C-9E47-88CE-23C02FCF3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8127F-738D-154E-AB02-0516D1020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C169-0D79-7546-9646-ACCA6247F193}" type="datetimeFigureOut">
              <a:rPr lang="en-US" smtClean="0"/>
              <a:t>2/24/20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F9841-6FCE-0C44-9F5C-D753849E0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32F32-D508-6F4E-BF58-DCDC984E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6B3-FFA9-6F40-9215-4ADFDCDB5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9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B48DC-4516-604D-9520-017B880E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8CB271-B56B-7F4C-AB4C-4345F148DE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23BF81-B6B0-3845-B10D-DA5A8C778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3A635-F340-2846-86A2-236C2A74F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C169-0D79-7546-9646-ACCA6247F193}" type="datetimeFigureOut">
              <a:rPr lang="en-US" smtClean="0"/>
              <a:t>2/24/20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F2095-CB04-3B44-A249-AEC095ADB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A19DD-02CC-984E-95B2-278A25BF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6B3-FFA9-6F40-9215-4ADFDCDB5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0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1B851D-8B81-3C4F-BCF2-93D49A4DB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77CAF-6D74-D34C-BD58-A8681070A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30306-3F4A-F543-B505-BD300ABE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1C169-0D79-7546-9646-ACCA6247F193}" type="datetimeFigureOut">
              <a:rPr lang="en-US" smtClean="0"/>
              <a:t>2/24/20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2057-33B9-184F-84AA-0248329F6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3D670-044C-E646-9FDA-5FC19C79C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046B3-FFA9-6F40-9215-4ADFDCDB5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3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ireworks, meter&#10;&#10;Description automatically generated">
            <a:extLst>
              <a:ext uri="{FF2B5EF4-FFF2-40B4-BE49-F238E27FC236}">
                <a16:creationId xmlns:a16="http://schemas.microsoft.com/office/drawing/2014/main" id="{8E529BF1-656D-6240-AAA3-CBD0BA0B2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6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ncil, building, brush, animal&#10;&#10;Description automatically generated">
            <a:extLst>
              <a:ext uri="{FF2B5EF4-FFF2-40B4-BE49-F238E27FC236}">
                <a16:creationId xmlns:a16="http://schemas.microsoft.com/office/drawing/2014/main" id="{53DF9B9E-9BC5-D74B-B37B-0641587ED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02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3740C7E-847B-C441-A5B9-0040686B3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09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0F89DC-3DA9-9748-8B75-9270154C9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58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1309C44C-9170-5D45-A0B7-3BF93C196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30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7F1B63FC-171F-454C-A139-F0DACE199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89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633E641-1F9F-5A44-B52E-2ED3B7769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5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ireworks&#10;&#10;Description automatically generated">
            <a:extLst>
              <a:ext uri="{FF2B5EF4-FFF2-40B4-BE49-F238E27FC236}">
                <a16:creationId xmlns:a16="http://schemas.microsoft.com/office/drawing/2014/main" id="{026CE9F7-B45B-F149-90C3-681C8F35D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CC0A1D-538C-FB4A-9328-D6A986AFD692}"/>
              </a:ext>
            </a:extLst>
          </p:cNvPr>
          <p:cNvSpPr txBox="1"/>
          <p:nvPr/>
        </p:nvSpPr>
        <p:spPr>
          <a:xfrm>
            <a:off x="252173" y="5734756"/>
            <a:ext cx="206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BAPTIST.CA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B19544-91A0-8B4D-83A1-9DE2D2441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214" y="1364210"/>
            <a:ext cx="4021538" cy="25757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72DD7F-82AD-D54A-B435-016229C5A863}"/>
              </a:ext>
            </a:extLst>
          </p:cNvPr>
          <p:cNvSpPr txBox="1"/>
          <p:nvPr/>
        </p:nvSpPr>
        <p:spPr>
          <a:xfrm>
            <a:off x="3052048" y="4450976"/>
            <a:ext cx="6763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18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family of churches, transformed by Christ, revealing God’s kingdom.</a:t>
            </a:r>
          </a:p>
        </p:txBody>
      </p:sp>
    </p:spTree>
    <p:extLst>
      <p:ext uri="{BB962C8B-B14F-4D97-AF65-F5344CB8AC3E}">
        <p14:creationId xmlns:p14="http://schemas.microsoft.com/office/powerpoint/2010/main" val="4243706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OQSunday_PPT_TEMPLATE" id="{3190D79A-ACE3-9B43-B003-E124054951B5}" vid="{86B0901A-4838-A34F-AE7D-4375CE0585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16</Words>
  <Application>Microsoft Macintosh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Lato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Jacqueline Solomon</dc:creator>
  <cp:lastModifiedBy>Jacqueline Solomon</cp:lastModifiedBy>
  <cp:revision>1</cp:revision>
  <cp:lastPrinted>2020-02-24T14:42:06Z</cp:lastPrinted>
  <dcterms:created xsi:type="dcterms:W3CDTF">2020-02-24T14:34:49Z</dcterms:created>
  <dcterms:modified xsi:type="dcterms:W3CDTF">2020-02-24T14:43:18Z</dcterms:modified>
</cp:coreProperties>
</file>