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51"/>
  </p:normalViewPr>
  <p:slideViewPr>
    <p:cSldViewPr snapToGrid="0" snapToObjects="1">
      <p:cViewPr varScale="1">
        <p:scale>
          <a:sx n="119" d="100"/>
          <a:sy n="119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F354-2EB9-5241-88EC-BDA4A59EEE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0799-86F9-FC4C-8F01-45363D78B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5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3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0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2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6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5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0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Solomon</dc:creator>
  <cp:lastModifiedBy>J Solomon</cp:lastModifiedBy>
  <cp:revision>2</cp:revision>
  <dcterms:created xsi:type="dcterms:W3CDTF">2017-02-24T16:26:09Z</dcterms:created>
  <dcterms:modified xsi:type="dcterms:W3CDTF">2017-02-24T16:34:48Z</dcterms:modified>
</cp:coreProperties>
</file>